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F8D4FB-F1A6-4D84-9D48-0008914D269B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D7D65F-F0AF-443D-BF00-0E2303AFDEE6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geforeningen.no/Fagmed/Norsk-forening-for-allmennmedisin/Om-oss/ARSMOTER-OG-ARBEIDSPROGRAM/Hovedutvalgene/Kvalitetsutvalg/" TargetMode="External"/><Relationship Id="rId13" Type="http://schemas.openxmlformats.org/officeDocument/2006/relationships/hyperlink" Target="http://www.woncaeurope.org/" TargetMode="External"/><Relationship Id="rId3" Type="http://schemas.openxmlformats.org/officeDocument/2006/relationships/hyperlink" Target="https://legeforeningen.no/Fagmed/Norsk-forening-for-allmennmedisin/Om-oss/ARSMOTER-OG-ARBEIDSPROGRAM/Arsmoter-2006-2011/" TargetMode="External"/><Relationship Id="rId7" Type="http://schemas.openxmlformats.org/officeDocument/2006/relationships/hyperlink" Target="https://legeforeningen.no/Fagmed/Norsk-forening-for-allmennmedisin/Om-oss/ARSMOTER-OG-ARBEIDSPROGRAM/Hovedutvalgene/AU---Allmennmedisinsk-utdanningsutvalg/" TargetMode="External"/><Relationship Id="rId12" Type="http://schemas.openxmlformats.org/officeDocument/2006/relationships/hyperlink" Target="http://www.globalfamilydoctor.com/AboutWonca/brief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egeforeningen.no/Fagmed/Norsk-forening-for-allmennmedisin/Om-oss/ARSMOTER-OG-ARBEIDSPROGRAM/Hovedutvalgene/Allmennmedisinsk-forskningsutvalg/" TargetMode="External"/><Relationship Id="rId11" Type="http://schemas.openxmlformats.org/officeDocument/2006/relationships/hyperlink" Target="https://legeforeningen.no/Fagmed/Norsk-forening-for-allmennmedisin/Referansegrupper/" TargetMode="External"/><Relationship Id="rId5" Type="http://schemas.openxmlformats.org/officeDocument/2006/relationships/hyperlink" Target="https://legeforeningen.no/Fagmed/Norsk-forening-for-allmennmedisin/Om-oss/Sekretariat/" TargetMode="External"/><Relationship Id="rId10" Type="http://schemas.openxmlformats.org/officeDocument/2006/relationships/hyperlink" Target="https://legeforeningen.no/yf/allmennlegeforeningen/alis/" TargetMode="External"/><Relationship Id="rId4" Type="http://schemas.openxmlformats.org/officeDocument/2006/relationships/hyperlink" Target="https://legeforeningen.no/Fagmed/Norsk-forening-for-allmennmedisin/Om-oss/Styret/" TargetMode="External"/><Relationship Id="rId9" Type="http://schemas.openxmlformats.org/officeDocument/2006/relationships/hyperlink" Target="https://legeforeningen.no/Fagmed/Norsk-forening-for-allmennmedisin/Om-oss/ARSMOTER-OG-ARBEIDSPROGRAM/Hovedutvalgene/AKU---Allmennmedisinsk-klassifikasjonsutvalg/" TargetMode="External"/><Relationship Id="rId14" Type="http://schemas.openxmlformats.org/officeDocument/2006/relationships/hyperlink" Target="http://www.nfgp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232248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</p:pic>
      <p:sp>
        <p:nvSpPr>
          <p:cNvPr id="7" name="TekstSylinder 6"/>
          <p:cNvSpPr txBox="1"/>
          <p:nvPr/>
        </p:nvSpPr>
        <p:spPr>
          <a:xfrm>
            <a:off x="2627784" y="17728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499992" y="205403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------------------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932584" y="1161302"/>
            <a:ext cx="1728192" cy="5386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Årsmøtet</a:t>
            </a:r>
          </a:p>
          <a:p>
            <a:r>
              <a:rPr lang="nb-NO" sz="1100" dirty="0" smtClean="0">
                <a:hlinkClick r:id="rId3"/>
              </a:rPr>
              <a:t>Holdes under Våruka </a:t>
            </a:r>
            <a:endParaRPr lang="nb-NO" sz="11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226676" y="1971382"/>
            <a:ext cx="112562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Styret</a:t>
            </a:r>
          </a:p>
          <a:p>
            <a:r>
              <a:rPr lang="nb-NO" sz="1400" dirty="0" smtClean="0">
                <a:hlinkClick r:id="rId4"/>
              </a:rPr>
              <a:t>Medlemmer</a:t>
            </a:r>
            <a:endParaRPr lang="nb-NO" sz="140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4788024" y="2517793"/>
            <a:ext cx="155523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Sekretariatet</a:t>
            </a:r>
            <a:br>
              <a:rPr lang="nb-NO" dirty="0" smtClean="0"/>
            </a:br>
            <a:r>
              <a:rPr lang="nb-NO" sz="1400" dirty="0" smtClean="0">
                <a:hlinkClick r:id="rId5"/>
              </a:rPr>
              <a:t>Ansatte</a:t>
            </a:r>
            <a:endParaRPr lang="nb-NO" sz="14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624109" y="3478125"/>
            <a:ext cx="1775101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Lokale</a:t>
            </a:r>
          </a:p>
          <a:p>
            <a:r>
              <a:rPr lang="nb-NO" dirty="0" smtClean="0"/>
              <a:t>representanter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400" dirty="0" smtClean="0">
                <a:solidFill>
                  <a:schemeClr val="accent4">
                    <a:lumMod val="75000"/>
                  </a:schemeClr>
                </a:solidFill>
              </a:rPr>
              <a:t>Fylkeskurskomite-</a:t>
            </a:r>
          </a:p>
          <a:p>
            <a:r>
              <a:rPr lang="nb-NO" sz="1400" dirty="0" smtClean="0">
                <a:solidFill>
                  <a:schemeClr val="accent4">
                    <a:lumMod val="75000"/>
                  </a:schemeClr>
                </a:solidFill>
              </a:rPr>
              <a:t>medlemmer</a:t>
            </a:r>
            <a:endParaRPr lang="nb-NO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2627784" y="3491065"/>
            <a:ext cx="3096343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Underutvalg</a:t>
            </a:r>
            <a:endParaRPr lang="nb-NO" dirty="0" smtClean="0"/>
          </a:p>
          <a:p>
            <a:r>
              <a:rPr lang="nb-NO" sz="1400" dirty="0" smtClean="0">
                <a:hlinkClick r:id="rId6"/>
              </a:rPr>
              <a:t>AFU -Forskningsutvalg</a:t>
            </a:r>
            <a:endParaRPr lang="nb-NO" sz="1400" dirty="0" smtClean="0"/>
          </a:p>
          <a:p>
            <a:r>
              <a:rPr lang="nb-NO" sz="1400" dirty="0" smtClean="0">
                <a:hlinkClick r:id="rId7"/>
              </a:rPr>
              <a:t>AU - Utdanningsutvalg</a:t>
            </a:r>
            <a:endParaRPr lang="nb-NO" sz="1400" dirty="0" smtClean="0"/>
          </a:p>
          <a:p>
            <a:r>
              <a:rPr lang="nb-NO" sz="1400" dirty="0" smtClean="0">
                <a:hlinkClick r:id="rId8"/>
              </a:rPr>
              <a:t>KUP – Kvalitetsutvalg</a:t>
            </a:r>
            <a:endParaRPr lang="nb-NO" sz="1400" dirty="0" smtClean="0"/>
          </a:p>
          <a:p>
            <a:r>
              <a:rPr lang="nb-NO" sz="1400" dirty="0" smtClean="0">
                <a:hlinkClick r:id="rId9"/>
              </a:rPr>
              <a:t>AKU – Klassifikasjonsutvalg</a:t>
            </a:r>
            <a:endParaRPr lang="nb-NO" sz="1400" dirty="0" smtClean="0"/>
          </a:p>
          <a:p>
            <a:r>
              <a:rPr lang="nb-NO" sz="1400" dirty="0" smtClean="0">
                <a:hlinkClick r:id="rId10"/>
              </a:rPr>
              <a:t>ALIS </a:t>
            </a:r>
            <a:r>
              <a:rPr lang="nb-NO" sz="1400" dirty="0" smtClean="0">
                <a:hlinkClick r:id="rId10"/>
              </a:rPr>
              <a:t>–  Allmennleger i </a:t>
            </a:r>
            <a:r>
              <a:rPr lang="nb-NO" sz="1400" dirty="0" smtClean="0">
                <a:hlinkClick r:id="rId10"/>
              </a:rPr>
              <a:t>spesialisering</a:t>
            </a:r>
            <a:endParaRPr lang="nb-NO" sz="1400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6012160" y="3512995"/>
            <a:ext cx="216277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Allmennmedisinske</a:t>
            </a:r>
          </a:p>
          <a:p>
            <a:r>
              <a:rPr lang="nb-NO" smtClean="0"/>
              <a:t>referansegrupper</a:t>
            </a:r>
            <a:endParaRPr lang="nb-NO" dirty="0" smtClean="0"/>
          </a:p>
          <a:p>
            <a:r>
              <a:rPr lang="nb-NO" sz="1400" dirty="0" smtClean="0">
                <a:hlinkClick r:id="rId11"/>
              </a:rPr>
              <a:t>20 grupper (2015)</a:t>
            </a:r>
            <a:endParaRPr lang="nb-NO" sz="1400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698405" y="1699911"/>
            <a:ext cx="164019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/>
              <a:t>Internasjonalt</a:t>
            </a:r>
            <a:endParaRPr lang="nb-NO" dirty="0">
              <a:hlinkClick r:id="rId12"/>
            </a:endParaRPr>
          </a:p>
          <a:p>
            <a:r>
              <a:rPr lang="nb-NO" sz="1400" dirty="0" smtClean="0">
                <a:hlinkClick r:id="rId12"/>
              </a:rPr>
              <a:t>Wonca </a:t>
            </a:r>
            <a:r>
              <a:rPr lang="nb-NO" sz="1400" dirty="0" smtClean="0">
                <a:hlinkClick r:id="rId12"/>
              </a:rPr>
              <a:t>World</a:t>
            </a:r>
            <a:endParaRPr lang="nb-NO" sz="1400" dirty="0" smtClean="0"/>
          </a:p>
          <a:p>
            <a:r>
              <a:rPr lang="nb-NO" sz="1400" dirty="0" smtClean="0">
                <a:hlinkClick r:id="rId13"/>
              </a:rPr>
              <a:t>Wonca Europe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>
                <a:hlinkClick r:id="rId14"/>
              </a:rPr>
              <a:t>Nordic </a:t>
            </a:r>
            <a:r>
              <a:rPr lang="nb-NO" sz="1400" dirty="0" err="1" smtClean="0">
                <a:hlinkClick r:id="rId14"/>
              </a:rPr>
              <a:t>Federation</a:t>
            </a:r>
            <a:endParaRPr lang="nb-NO" sz="1400" dirty="0"/>
          </a:p>
        </p:txBody>
      </p:sp>
      <p:cxnSp>
        <p:nvCxnSpPr>
          <p:cNvPr id="22" name="Rett linje 21"/>
          <p:cNvCxnSpPr>
            <a:stCxn id="9" idx="2"/>
          </p:cNvCxnSpPr>
          <p:nvPr/>
        </p:nvCxnSpPr>
        <p:spPr>
          <a:xfrm>
            <a:off x="3796680" y="1699911"/>
            <a:ext cx="0" cy="257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>
            <a:off x="1403648" y="3284984"/>
            <a:ext cx="554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>
            <a:off x="1403648" y="3316016"/>
            <a:ext cx="0" cy="162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>
            <a:off x="6948264" y="3316016"/>
            <a:ext cx="0" cy="175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>
            <a:stCxn id="13" idx="2"/>
          </p:cNvCxnSpPr>
          <p:nvPr/>
        </p:nvCxnSpPr>
        <p:spPr>
          <a:xfrm>
            <a:off x="3789491" y="2556157"/>
            <a:ext cx="7189" cy="728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/>
          <p:cNvCxnSpPr>
            <a:stCxn id="16" idx="1"/>
          </p:cNvCxnSpPr>
          <p:nvPr/>
        </p:nvCxnSpPr>
        <p:spPr>
          <a:xfrm flipH="1">
            <a:off x="3796680" y="2810181"/>
            <a:ext cx="991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6012160" y="6165304"/>
            <a:ext cx="1029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Oktober 2015</a:t>
            </a:r>
            <a:endParaRPr lang="nb-NO" sz="1100" dirty="0"/>
          </a:p>
        </p:txBody>
      </p:sp>
      <p:sp>
        <p:nvSpPr>
          <p:cNvPr id="2" name="TekstSylinder 1"/>
          <p:cNvSpPr txBox="1"/>
          <p:nvPr/>
        </p:nvSpPr>
        <p:spPr>
          <a:xfrm>
            <a:off x="6444208" y="1594463"/>
            <a:ext cx="257634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Legeforeningen</a:t>
            </a:r>
          </a:p>
          <a:p>
            <a:r>
              <a:rPr lang="nb-NO" dirty="0" smtClean="0"/>
              <a:t>Allmennlegeforeningen</a:t>
            </a:r>
          </a:p>
          <a:p>
            <a:r>
              <a:rPr lang="nb-NO" dirty="0" smtClean="0"/>
              <a:t>(-</a:t>
            </a:r>
            <a:r>
              <a:rPr lang="nb-NO" sz="1400" dirty="0" smtClean="0"/>
              <a:t>yrkesforening)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326520" y="2079103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---------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05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ert">
  <a:themeElements>
    <a:clrScheme name="Integrert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ert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ert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</TotalTime>
  <Words>48</Words>
  <Application>Microsoft Office PowerPoint</Application>
  <PresentationFormat>Skjermfremvisning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Integrert</vt:lpstr>
      <vt:lpstr>PowerPoint-presentasjon</vt:lpstr>
    </vt:vector>
  </TitlesOfParts>
  <Company>DNLF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 Carlsen</dc:creator>
  <cp:lastModifiedBy>Tor Carlsen</cp:lastModifiedBy>
  <cp:revision>14</cp:revision>
  <dcterms:created xsi:type="dcterms:W3CDTF">2015-10-13T09:29:14Z</dcterms:created>
  <dcterms:modified xsi:type="dcterms:W3CDTF">2015-10-13T12:20:53Z</dcterms:modified>
</cp:coreProperties>
</file>