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7" r:id="rId2"/>
    <p:sldId id="453" r:id="rId3"/>
    <p:sldId id="372" r:id="rId4"/>
    <p:sldId id="458" r:id="rId5"/>
    <p:sldId id="465" r:id="rId6"/>
    <p:sldId id="457" r:id="rId7"/>
    <p:sldId id="455" r:id="rId8"/>
    <p:sldId id="456" r:id="rId9"/>
    <p:sldId id="412" r:id="rId10"/>
    <p:sldId id="459" r:id="rId11"/>
    <p:sldId id="460" r:id="rId12"/>
    <p:sldId id="464" r:id="rId13"/>
    <p:sldId id="461" r:id="rId14"/>
    <p:sldId id="462" r:id="rId15"/>
    <p:sldId id="463" r:id="rId16"/>
  </p:sldIdLst>
  <p:sldSz cx="9144000" cy="6858000" type="screen4x3"/>
  <p:notesSz cx="6797675" cy="9928225"/>
  <p:defaultTextStyle>
    <a:defPPr>
      <a:defRPr lang="nn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300"/>
    <a:srgbClr val="FF0000"/>
    <a:srgbClr val="509325"/>
    <a:srgbClr val="78425F"/>
    <a:srgbClr val="543140"/>
    <a:srgbClr val="7B8AA9"/>
    <a:srgbClr val="929FB8"/>
    <a:srgbClr val="C7CEDB"/>
    <a:srgbClr val="ABB5C9"/>
    <a:srgbClr val="B3B2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860" autoAdjust="0"/>
  </p:normalViewPr>
  <p:slideViewPr>
    <p:cSldViewPr snapToGrid="0" snapToObjects="1">
      <p:cViewPr varScale="1">
        <p:scale>
          <a:sx n="105" d="100"/>
          <a:sy n="105" d="100"/>
        </p:scale>
        <p:origin x="-1794" y="-96"/>
      </p:cViewPr>
      <p:guideLst>
        <p:guide orient="horz" pos="2164"/>
        <p:guide pos="5538"/>
      </p:guideLst>
    </p:cSldViewPr>
  </p:slideViewPr>
  <p:outlineViewPr>
    <p:cViewPr>
      <p:scale>
        <a:sx n="33" d="100"/>
        <a:sy n="33" d="100"/>
      </p:scale>
      <p:origin x="0" y="88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-3360" y="-108"/>
      </p:cViewPr>
      <p:guideLst>
        <p:guide orient="horz" pos="3127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'Ark1'!$A$2</c:f>
              <c:strCache>
                <c:ptCount val="1"/>
                <c:pt idx="0">
                  <c:v>Sykepleiere</c:v>
                </c:pt>
              </c:strCache>
            </c:strRef>
          </c:tx>
          <c:cat>
            <c:strRef>
              <c:f>'Ark1'!$B$1:$L$1</c:f>
              <c:strCache>
                <c:ptCount val="11"/>
                <c:pt idx="0">
                  <c:v>2013</c:v>
                </c:pt>
                <c:pt idx="1">
                  <c:v>2012</c:v>
                </c:pt>
                <c:pt idx="2">
                  <c:v>2011</c:v>
                </c:pt>
                <c:pt idx="3">
                  <c:v>2010</c:v>
                </c:pt>
                <c:pt idx="4">
                  <c:v>2009</c:v>
                </c:pt>
                <c:pt idx="5">
                  <c:v>2008</c:v>
                </c:pt>
                <c:pt idx="6">
                  <c:v>2007</c:v>
                </c:pt>
                <c:pt idx="7">
                  <c:v>2006</c:v>
                </c:pt>
                <c:pt idx="8">
                  <c:v>2005</c:v>
                </c:pt>
                <c:pt idx="9">
                  <c:v>2004</c:v>
                </c:pt>
                <c:pt idx="10">
                  <c:v>2003</c:v>
                </c:pt>
              </c:strCache>
            </c:strRef>
          </c:cat>
          <c:val>
            <c:numRef>
              <c:f>'Ark1'!$B$2:$L$2</c:f>
              <c:numCache>
                <c:formatCode>General</c:formatCode>
                <c:ptCount val="11"/>
                <c:pt idx="0">
                  <c:v>33</c:v>
                </c:pt>
                <c:pt idx="1">
                  <c:v>26</c:v>
                </c:pt>
                <c:pt idx="2">
                  <c:v>27</c:v>
                </c:pt>
                <c:pt idx="3">
                  <c:v>31</c:v>
                </c:pt>
                <c:pt idx="4">
                  <c:v>38</c:v>
                </c:pt>
                <c:pt idx="5">
                  <c:v>14</c:v>
                </c:pt>
                <c:pt idx="6">
                  <c:v>16</c:v>
                </c:pt>
                <c:pt idx="7">
                  <c:v>19</c:v>
                </c:pt>
                <c:pt idx="8">
                  <c:v>12</c:v>
                </c:pt>
                <c:pt idx="9">
                  <c:v>15</c:v>
                </c:pt>
                <c:pt idx="10">
                  <c:v>20</c:v>
                </c:pt>
              </c:numCache>
            </c:numRef>
          </c:val>
        </c:ser>
        <c:ser>
          <c:idx val="1"/>
          <c:order val="1"/>
          <c:tx>
            <c:strRef>
              <c:f>'Ark1'!$A$3</c:f>
              <c:strCache>
                <c:ptCount val="1"/>
                <c:pt idx="0">
                  <c:v>Leger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'Ark1'!$B$1:$L$1</c:f>
              <c:strCache>
                <c:ptCount val="11"/>
                <c:pt idx="0">
                  <c:v>2013</c:v>
                </c:pt>
                <c:pt idx="1">
                  <c:v>2012</c:v>
                </c:pt>
                <c:pt idx="2">
                  <c:v>2011</c:v>
                </c:pt>
                <c:pt idx="3">
                  <c:v>2010</c:v>
                </c:pt>
                <c:pt idx="4">
                  <c:v>2009</c:v>
                </c:pt>
                <c:pt idx="5">
                  <c:v>2008</c:v>
                </c:pt>
                <c:pt idx="6">
                  <c:v>2007</c:v>
                </c:pt>
                <c:pt idx="7">
                  <c:v>2006</c:v>
                </c:pt>
                <c:pt idx="8">
                  <c:v>2005</c:v>
                </c:pt>
                <c:pt idx="9">
                  <c:v>2004</c:v>
                </c:pt>
                <c:pt idx="10">
                  <c:v>2003</c:v>
                </c:pt>
              </c:strCache>
            </c:strRef>
          </c:cat>
          <c:val>
            <c:numRef>
              <c:f>'Ark1'!$B$3:$L$3</c:f>
              <c:numCache>
                <c:formatCode>General</c:formatCode>
                <c:ptCount val="11"/>
                <c:pt idx="0">
                  <c:v>7</c:v>
                </c:pt>
                <c:pt idx="1">
                  <c:v>14</c:v>
                </c:pt>
                <c:pt idx="2">
                  <c:v>11</c:v>
                </c:pt>
                <c:pt idx="3">
                  <c:v>10</c:v>
                </c:pt>
                <c:pt idx="4">
                  <c:v>10</c:v>
                </c:pt>
                <c:pt idx="5">
                  <c:v>8</c:v>
                </c:pt>
                <c:pt idx="6">
                  <c:v>4</c:v>
                </c:pt>
                <c:pt idx="7">
                  <c:v>5</c:v>
                </c:pt>
                <c:pt idx="8">
                  <c:v>7</c:v>
                </c:pt>
                <c:pt idx="9">
                  <c:v>5</c:v>
                </c:pt>
                <c:pt idx="10">
                  <c:v>7</c:v>
                </c:pt>
              </c:numCache>
            </c:numRef>
          </c:val>
        </c:ser>
        <c:ser>
          <c:idx val="2"/>
          <c:order val="2"/>
          <c:tx>
            <c:strRef>
              <c:f>'Ark1'!$A$4</c:f>
              <c:strCache>
                <c:ptCount val="1"/>
                <c:pt idx="0">
                  <c:v>Hjelpepleiere</c:v>
                </c:pt>
              </c:strCache>
            </c:strRef>
          </c:tx>
          <c:cat>
            <c:strRef>
              <c:f>'Ark1'!$B$1:$L$1</c:f>
              <c:strCache>
                <c:ptCount val="11"/>
                <c:pt idx="0">
                  <c:v>2013</c:v>
                </c:pt>
                <c:pt idx="1">
                  <c:v>2012</c:v>
                </c:pt>
                <c:pt idx="2">
                  <c:v>2011</c:v>
                </c:pt>
                <c:pt idx="3">
                  <c:v>2010</c:v>
                </c:pt>
                <c:pt idx="4">
                  <c:v>2009</c:v>
                </c:pt>
                <c:pt idx="5">
                  <c:v>2008</c:v>
                </c:pt>
                <c:pt idx="6">
                  <c:v>2007</c:v>
                </c:pt>
                <c:pt idx="7">
                  <c:v>2006</c:v>
                </c:pt>
                <c:pt idx="8">
                  <c:v>2005</c:v>
                </c:pt>
                <c:pt idx="9">
                  <c:v>2004</c:v>
                </c:pt>
                <c:pt idx="10">
                  <c:v>2003</c:v>
                </c:pt>
              </c:strCache>
            </c:strRef>
          </c:cat>
          <c:val>
            <c:numRef>
              <c:f>'Ark1'!$B$4:$L$4</c:f>
              <c:numCache>
                <c:formatCode>General</c:formatCode>
                <c:ptCount val="11"/>
                <c:pt idx="0">
                  <c:v>7</c:v>
                </c:pt>
                <c:pt idx="1">
                  <c:v>8</c:v>
                </c:pt>
                <c:pt idx="2">
                  <c:v>8</c:v>
                </c:pt>
                <c:pt idx="3">
                  <c:v>13</c:v>
                </c:pt>
                <c:pt idx="4">
                  <c:v>10</c:v>
                </c:pt>
                <c:pt idx="5">
                  <c:v>8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4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'Ark1'!$A$5</c:f>
              <c:strCache>
                <c:ptCount val="1"/>
                <c:pt idx="0">
                  <c:v>Andre</c:v>
                </c:pt>
              </c:strCache>
            </c:strRef>
          </c:tx>
          <c:cat>
            <c:strRef>
              <c:f>'Ark1'!$B$1:$L$1</c:f>
              <c:strCache>
                <c:ptCount val="11"/>
                <c:pt idx="0">
                  <c:v>2013</c:v>
                </c:pt>
                <c:pt idx="1">
                  <c:v>2012</c:v>
                </c:pt>
                <c:pt idx="2">
                  <c:v>2011</c:v>
                </c:pt>
                <c:pt idx="3">
                  <c:v>2010</c:v>
                </c:pt>
                <c:pt idx="4">
                  <c:v>2009</c:v>
                </c:pt>
                <c:pt idx="5">
                  <c:v>2008</c:v>
                </c:pt>
                <c:pt idx="6">
                  <c:v>2007</c:v>
                </c:pt>
                <c:pt idx="7">
                  <c:v>2006</c:v>
                </c:pt>
                <c:pt idx="8">
                  <c:v>2005</c:v>
                </c:pt>
                <c:pt idx="9">
                  <c:v>2004</c:v>
                </c:pt>
                <c:pt idx="10">
                  <c:v>2003</c:v>
                </c:pt>
              </c:strCache>
            </c:strRef>
          </c:cat>
          <c:val>
            <c:numRef>
              <c:f>'Ark1'!$B$5:$L$5</c:f>
              <c:numCache>
                <c:formatCode>General</c:formatCode>
                <c:ptCount val="11"/>
                <c:pt idx="0">
                  <c:v>13</c:v>
                </c:pt>
                <c:pt idx="1">
                  <c:v>12</c:v>
                </c:pt>
                <c:pt idx="2">
                  <c:v>9</c:v>
                </c:pt>
                <c:pt idx="3">
                  <c:v>9</c:v>
                </c:pt>
                <c:pt idx="4">
                  <c:v>7</c:v>
                </c:pt>
                <c:pt idx="5">
                  <c:v>5</c:v>
                </c:pt>
                <c:pt idx="6">
                  <c:v>2</c:v>
                </c:pt>
                <c:pt idx="7">
                  <c:v>6</c:v>
                </c:pt>
                <c:pt idx="8">
                  <c:v>1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</c:ser>
        <c:ser>
          <c:idx val="4"/>
          <c:order val="4"/>
          <c:tx>
            <c:strRef>
              <c:f>'Ark1'!$A$6</c:f>
              <c:strCache>
                <c:ptCount val="1"/>
                <c:pt idx="0">
                  <c:v>Totalt</c:v>
                </c:pt>
              </c:strCache>
            </c:strRef>
          </c:tx>
          <c:cat>
            <c:strRef>
              <c:f>'Ark1'!$B$1:$L$1</c:f>
              <c:strCache>
                <c:ptCount val="11"/>
                <c:pt idx="0">
                  <c:v>2013</c:v>
                </c:pt>
                <c:pt idx="1">
                  <c:v>2012</c:v>
                </c:pt>
                <c:pt idx="2">
                  <c:v>2011</c:v>
                </c:pt>
                <c:pt idx="3">
                  <c:v>2010</c:v>
                </c:pt>
                <c:pt idx="4">
                  <c:v>2009</c:v>
                </c:pt>
                <c:pt idx="5">
                  <c:v>2008</c:v>
                </c:pt>
                <c:pt idx="6">
                  <c:v>2007</c:v>
                </c:pt>
                <c:pt idx="7">
                  <c:v>2006</c:v>
                </c:pt>
                <c:pt idx="8">
                  <c:v>2005</c:v>
                </c:pt>
                <c:pt idx="9">
                  <c:v>2004</c:v>
                </c:pt>
                <c:pt idx="10">
                  <c:v>2003</c:v>
                </c:pt>
              </c:strCache>
            </c:strRef>
          </c:cat>
          <c:val>
            <c:numRef>
              <c:f>'Ark1'!$B$6:$L$6</c:f>
              <c:numCache>
                <c:formatCode>General</c:formatCode>
                <c:ptCount val="11"/>
                <c:pt idx="0">
                  <c:v>60</c:v>
                </c:pt>
                <c:pt idx="1">
                  <c:v>60</c:v>
                </c:pt>
                <c:pt idx="2">
                  <c:v>55</c:v>
                </c:pt>
                <c:pt idx="3">
                  <c:v>63</c:v>
                </c:pt>
                <c:pt idx="4">
                  <c:v>65</c:v>
                </c:pt>
                <c:pt idx="5">
                  <c:v>35</c:v>
                </c:pt>
                <c:pt idx="6">
                  <c:v>27</c:v>
                </c:pt>
                <c:pt idx="7">
                  <c:v>34</c:v>
                </c:pt>
                <c:pt idx="8">
                  <c:v>23</c:v>
                </c:pt>
                <c:pt idx="9">
                  <c:v>27</c:v>
                </c:pt>
                <c:pt idx="10">
                  <c:v>32</c:v>
                </c:pt>
              </c:numCache>
            </c:numRef>
          </c:val>
        </c:ser>
        <c:axId val="76222848"/>
        <c:axId val="76224384"/>
      </c:barChart>
      <c:catAx>
        <c:axId val="762228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nb-NO"/>
          </a:p>
        </c:txPr>
        <c:crossAx val="76224384"/>
        <c:crosses val="autoZero"/>
        <c:auto val="1"/>
        <c:lblAlgn val="ctr"/>
        <c:lblOffset val="100"/>
      </c:catAx>
      <c:valAx>
        <c:axId val="762243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nb-NO"/>
          </a:p>
        </c:txPr>
        <c:crossAx val="762228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50"/>
            </a:pPr>
            <a:endParaRPr lang="nb-NO"/>
          </a:p>
        </c:txPr>
      </c:dTable>
    </c:plotArea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Antall tilsynsobjekter</c:v>
                </c:pt>
              </c:strCache>
            </c:strRef>
          </c:tx>
          <c:dPt>
            <c:idx val="3"/>
            <c:spPr>
              <a:effectLst>
                <a:outerShdw blurRad="50800" dist="50800" dir="5400000" algn="ctr" rotWithShape="0">
                  <a:schemeClr val="bg2"/>
                </a:outerShdw>
              </a:effectLst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nb-NO"/>
              </a:p>
            </c:txPr>
            <c:showVal val="1"/>
          </c:dLbls>
          <c:cat>
            <c:strRef>
              <c:f>'Ark1'!$A$2:$A$8</c:f>
              <c:strCache>
                <c:ptCount val="7"/>
                <c:pt idx="0">
                  <c:v>Advarsel</c:v>
                </c:pt>
                <c:pt idx="1">
                  <c:v>Annet (f.eks. dødsfall, nedlagt virksomhet,...)</c:v>
                </c:pt>
                <c:pt idx="2">
                  <c:v>Begrensning av autorisasjon/lisens (hlspl. § 59)</c:v>
                </c:pt>
                <c:pt idx="3">
                  <c:v>Frivillig avkall på autorisasjon/lisens (hlspl. § 61)</c:v>
                </c:pt>
                <c:pt idx="4">
                  <c:v>Frivillig avkall på rekvireringsrett</c:v>
                </c:pt>
                <c:pt idx="5">
                  <c:v>Pliktbrudd, ingen reaksjon</c:v>
                </c:pt>
                <c:pt idx="6">
                  <c:v>Tilbakekall av rekvireringsrett i gr. A og/eller B</c:v>
                </c:pt>
              </c:strCache>
            </c:strRef>
          </c:cat>
          <c:val>
            <c:numRef>
              <c:f>'Ark1'!$B$2:$B$8</c:f>
              <c:numCache>
                <c:formatCode>General</c:formatCode>
                <c:ptCount val="7"/>
                <c:pt idx="0">
                  <c:v>2</c:v>
                </c:pt>
                <c:pt idx="1">
                  <c:v>7</c:v>
                </c:pt>
                <c:pt idx="2">
                  <c:v>26</c:v>
                </c:pt>
                <c:pt idx="3">
                  <c:v>27</c:v>
                </c:pt>
                <c:pt idx="4">
                  <c:v>3</c:v>
                </c:pt>
                <c:pt idx="5">
                  <c:v>8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cat>
            <c:strRef>
              <c:f>'Ark1'!$A$2:$A$8</c:f>
              <c:strCache>
                <c:ptCount val="7"/>
                <c:pt idx="0">
                  <c:v>Advarsel</c:v>
                </c:pt>
                <c:pt idx="1">
                  <c:v>Annet (f.eks. dødsfall, nedlagt virksomhet,...)</c:v>
                </c:pt>
                <c:pt idx="2">
                  <c:v>Begrensning av autorisasjon/lisens (hlspl. § 59)</c:v>
                </c:pt>
                <c:pt idx="3">
                  <c:v>Frivillig avkall på autorisasjon/lisens (hlspl. § 61)</c:v>
                </c:pt>
                <c:pt idx="4">
                  <c:v>Frivillig avkall på rekvireringsrett</c:v>
                </c:pt>
                <c:pt idx="5">
                  <c:v>Pliktbrudd, ingen reaksjon</c:v>
                </c:pt>
                <c:pt idx="6">
                  <c:v>Tilbakekall av rekvireringsrett i gr. A og/eller B</c:v>
                </c:pt>
              </c:strCache>
            </c:strRef>
          </c:cat>
          <c:val>
            <c:numRef>
              <c:f>'Ark1'!$C$2:$C$8</c:f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Serie 3</c:v>
                </c:pt>
              </c:strCache>
            </c:strRef>
          </c:tx>
          <c:cat>
            <c:strRef>
              <c:f>'Ark1'!$A$2:$A$8</c:f>
              <c:strCache>
                <c:ptCount val="7"/>
                <c:pt idx="0">
                  <c:v>Advarsel</c:v>
                </c:pt>
                <c:pt idx="1">
                  <c:v>Annet (f.eks. dødsfall, nedlagt virksomhet,...)</c:v>
                </c:pt>
                <c:pt idx="2">
                  <c:v>Begrensning av autorisasjon/lisens (hlspl. § 59)</c:v>
                </c:pt>
                <c:pt idx="3">
                  <c:v>Frivillig avkall på autorisasjon/lisens (hlspl. § 61)</c:v>
                </c:pt>
                <c:pt idx="4">
                  <c:v>Frivillig avkall på rekvireringsrett</c:v>
                </c:pt>
                <c:pt idx="5">
                  <c:v>Pliktbrudd, ingen reaksjon</c:v>
                </c:pt>
                <c:pt idx="6">
                  <c:v>Tilbakekall av rekvireringsrett i gr. A og/eller B</c:v>
                </c:pt>
              </c:strCache>
            </c:strRef>
          </c:cat>
          <c:val>
            <c:numRef>
              <c:f>'Ark1'!$D$2:$D$8</c:f>
            </c:numRef>
          </c:val>
        </c:ser>
        <c:gapWidth val="75"/>
        <c:overlap val="-25"/>
        <c:axId val="100584832"/>
        <c:axId val="105956864"/>
      </c:barChart>
      <c:catAx>
        <c:axId val="1005848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50"/>
            </a:pPr>
            <a:endParaRPr lang="nb-NO"/>
          </a:p>
        </c:txPr>
        <c:crossAx val="105956864"/>
        <c:crosses val="autoZero"/>
        <c:auto val="1"/>
        <c:lblAlgn val="ctr"/>
        <c:lblOffset val="100"/>
      </c:catAx>
      <c:valAx>
        <c:axId val="1059568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nb-NO"/>
          </a:p>
        </c:txPr>
        <c:crossAx val="1005848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>
        <c:manualLayout>
          <c:layoutTarget val="inner"/>
          <c:xMode val="edge"/>
          <c:yMode val="edge"/>
          <c:x val="0.1406771648014544"/>
          <c:y val="7.8307940612903297E-4"/>
          <c:w val="0.842753449919182"/>
          <c:h val="0.53966619005498051"/>
        </c:manualLayout>
      </c:layout>
      <c:barChart>
        <c:barDir val="col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Leger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nb-NO"/>
              </a:p>
            </c:txPr>
            <c:showVal val="1"/>
          </c:dLbls>
          <c:cat>
            <c:strRef>
              <c:f>'Ark1'!$A$2:$A$9</c:f>
              <c:strCache>
                <c:ptCount val="8"/>
                <c:pt idx="0">
                  <c:v>Tilbakekall av autorisasjon/lisens</c:v>
                </c:pt>
                <c:pt idx="1">
                  <c:v>Frivillig avkall på autorisasjon/lisens</c:v>
                </c:pt>
                <c:pt idx="2">
                  <c:v>Begrensning av autorisasjon/lisens</c:v>
                </c:pt>
                <c:pt idx="3">
                  <c:v>Tilbakekall av rekvireringsrett</c:v>
                </c:pt>
                <c:pt idx="4">
                  <c:v>Frivillig avkall på rekvireringsrett</c:v>
                </c:pt>
                <c:pt idx="5">
                  <c:v>Advarsel</c:v>
                </c:pt>
                <c:pt idx="6">
                  <c:v>Pliktbrudd, ingen reaksjon</c:v>
                </c:pt>
                <c:pt idx="7">
                  <c:v>Annet (f.eks. dødsfall)</c:v>
                </c:pt>
              </c:strCache>
            </c:strRef>
          </c:cat>
          <c:val>
            <c:numRef>
              <c:f>'Ark1'!$B$2:$B$9</c:f>
              <c:numCache>
                <c:formatCode>General</c:formatCode>
                <c:ptCount val="8"/>
                <c:pt idx="0">
                  <c:v>88</c:v>
                </c:pt>
                <c:pt idx="1">
                  <c:v>5</c:v>
                </c:pt>
                <c:pt idx="2">
                  <c:v>9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3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Andre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nb-NO"/>
              </a:p>
            </c:txPr>
            <c:showVal val="1"/>
          </c:dLbls>
          <c:cat>
            <c:strRef>
              <c:f>'Ark1'!$A$2:$A$9</c:f>
              <c:strCache>
                <c:ptCount val="8"/>
                <c:pt idx="0">
                  <c:v>Tilbakekall av autorisasjon/lisens</c:v>
                </c:pt>
                <c:pt idx="1">
                  <c:v>Frivillig avkall på autorisasjon/lisens</c:v>
                </c:pt>
                <c:pt idx="2">
                  <c:v>Begrensning av autorisasjon/lisens</c:v>
                </c:pt>
                <c:pt idx="3">
                  <c:v>Tilbakekall av rekvireringsrett</c:v>
                </c:pt>
                <c:pt idx="4">
                  <c:v>Frivillig avkall på rekvireringsrett</c:v>
                </c:pt>
                <c:pt idx="5">
                  <c:v>Advarsel</c:v>
                </c:pt>
                <c:pt idx="6">
                  <c:v>Pliktbrudd, ingen reaksjon</c:v>
                </c:pt>
                <c:pt idx="7">
                  <c:v>Annet (f.eks. dødsfall)</c:v>
                </c:pt>
              </c:strCache>
            </c:strRef>
          </c:cat>
          <c:val>
            <c:numRef>
              <c:f>'Ark1'!$C$2:$C$9</c:f>
              <c:numCache>
                <c:formatCode>General</c:formatCode>
                <c:ptCount val="8"/>
                <c:pt idx="0">
                  <c:v>393</c:v>
                </c:pt>
                <c:pt idx="1">
                  <c:v>24</c:v>
                </c:pt>
                <c:pt idx="2">
                  <c:v>18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8</c:v>
                </c:pt>
                <c:pt idx="7">
                  <c:v>4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Totalt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nb-NO"/>
              </a:p>
            </c:txPr>
            <c:showVal val="1"/>
          </c:dLbls>
          <c:cat>
            <c:strRef>
              <c:f>'Ark1'!$A$2:$A$9</c:f>
              <c:strCache>
                <c:ptCount val="8"/>
                <c:pt idx="0">
                  <c:v>Tilbakekall av autorisasjon/lisens</c:v>
                </c:pt>
                <c:pt idx="1">
                  <c:v>Frivillig avkall på autorisasjon/lisens</c:v>
                </c:pt>
                <c:pt idx="2">
                  <c:v>Begrensning av autorisasjon/lisens</c:v>
                </c:pt>
                <c:pt idx="3">
                  <c:v>Tilbakekall av rekvireringsrett</c:v>
                </c:pt>
                <c:pt idx="4">
                  <c:v>Frivillig avkall på rekvireringsrett</c:v>
                </c:pt>
                <c:pt idx="5">
                  <c:v>Advarsel</c:v>
                </c:pt>
                <c:pt idx="6">
                  <c:v>Pliktbrudd, ingen reaksjon</c:v>
                </c:pt>
                <c:pt idx="7">
                  <c:v>Annet (f.eks. dødsfall)</c:v>
                </c:pt>
              </c:strCache>
            </c:strRef>
          </c:cat>
          <c:val>
            <c:numRef>
              <c:f>'Ark1'!$D$2:$D$9</c:f>
              <c:numCache>
                <c:formatCode>General</c:formatCode>
                <c:ptCount val="8"/>
                <c:pt idx="0">
                  <c:v>481</c:v>
                </c:pt>
                <c:pt idx="1">
                  <c:v>29</c:v>
                </c:pt>
                <c:pt idx="2">
                  <c:v>27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8</c:v>
                </c:pt>
                <c:pt idx="7">
                  <c:v>7</c:v>
                </c:pt>
              </c:numCache>
            </c:numRef>
          </c:val>
        </c:ser>
        <c:dLbls>
          <c:showVal val="1"/>
        </c:dLbls>
        <c:overlap val="-25"/>
        <c:axId val="106114048"/>
        <c:axId val="106139648"/>
      </c:barChart>
      <c:catAx>
        <c:axId val="1061140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nb-NO"/>
          </a:p>
        </c:txPr>
        <c:crossAx val="106139648"/>
        <c:crosses val="autoZero"/>
        <c:auto val="1"/>
        <c:lblAlgn val="ctr"/>
        <c:lblOffset val="100"/>
      </c:catAx>
      <c:valAx>
        <c:axId val="10613964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61140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14474901008840513"/>
          <c:w val="0.12221386438865503"/>
          <c:h val="0.33853076961240786"/>
        </c:manualLayout>
      </c:layout>
      <c:txPr>
        <a:bodyPr/>
        <a:lstStyle/>
        <a:p>
          <a:pPr>
            <a:defRPr sz="1200"/>
          </a:pPr>
          <a:endParaRPr lang="nb-NO"/>
        </a:p>
      </c:txPr>
    </c:legend>
    <c:plotVisOnly val="1"/>
  </c:chart>
  <c:txPr>
    <a:bodyPr/>
    <a:lstStyle/>
    <a:p>
      <a:pPr>
        <a:defRPr sz="1800"/>
      </a:pPr>
      <a:endParaRPr lang="nb-NO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55AD92-495A-48F3-A4D5-64B381C218C9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3D74C17F-D68A-4923-9597-21E5F8FA168B}">
      <dgm:prSet phldrT="[Tekst]" custT="1"/>
      <dgm:spPr/>
      <dgm:t>
        <a:bodyPr/>
        <a:lstStyle/>
        <a:p>
          <a:r>
            <a:rPr lang="nb-NO" sz="900" dirty="0" smtClean="0"/>
            <a:t>HOD</a:t>
          </a:r>
          <a:endParaRPr lang="nb-NO" sz="900" dirty="0"/>
        </a:p>
      </dgm:t>
    </dgm:pt>
    <dgm:pt modelId="{6D7EE9C3-AD01-485F-AAC3-76BCB7561B7E}" type="parTrans" cxnId="{9444C03F-B32B-461E-92CD-2C86C09CF06F}">
      <dgm:prSet/>
      <dgm:spPr/>
      <dgm:t>
        <a:bodyPr/>
        <a:lstStyle/>
        <a:p>
          <a:endParaRPr lang="nb-NO" sz="900"/>
        </a:p>
      </dgm:t>
    </dgm:pt>
    <dgm:pt modelId="{04BFF137-083C-40FD-8386-CCAB0C741157}" type="sibTrans" cxnId="{9444C03F-B32B-461E-92CD-2C86C09CF06F}">
      <dgm:prSet/>
      <dgm:spPr/>
      <dgm:t>
        <a:bodyPr/>
        <a:lstStyle/>
        <a:p>
          <a:endParaRPr lang="nb-NO" sz="900"/>
        </a:p>
      </dgm:t>
    </dgm:pt>
    <dgm:pt modelId="{1CF2969F-1DAF-4F6A-84C6-B86160E7680F}">
      <dgm:prSet phldrT="[Tekst]" custT="1"/>
      <dgm:spPr/>
      <dgm:t>
        <a:bodyPr/>
        <a:lstStyle/>
        <a:p>
          <a:r>
            <a:rPr lang="nb-NO" sz="900" dirty="0" smtClean="0"/>
            <a:t>Helse Nord RHF</a:t>
          </a:r>
          <a:endParaRPr lang="nb-NO" sz="900" dirty="0"/>
        </a:p>
      </dgm:t>
    </dgm:pt>
    <dgm:pt modelId="{21050AC5-74B6-4128-880D-68113DEB1CA1}" type="parTrans" cxnId="{2861E4CA-516F-4427-985B-96D0959AD0E3}">
      <dgm:prSet/>
      <dgm:spPr/>
      <dgm:t>
        <a:bodyPr/>
        <a:lstStyle/>
        <a:p>
          <a:endParaRPr lang="nb-NO" sz="900"/>
        </a:p>
      </dgm:t>
    </dgm:pt>
    <dgm:pt modelId="{5AB42CC5-E649-4A0E-8F1A-D1763BCDDF11}" type="sibTrans" cxnId="{2861E4CA-516F-4427-985B-96D0959AD0E3}">
      <dgm:prSet/>
      <dgm:spPr/>
      <dgm:t>
        <a:bodyPr/>
        <a:lstStyle/>
        <a:p>
          <a:endParaRPr lang="nb-NO" sz="900"/>
        </a:p>
      </dgm:t>
    </dgm:pt>
    <dgm:pt modelId="{C305809E-4F9E-4740-9EC3-E34E65DCEADD}">
      <dgm:prSet phldrT="[Tekst]" custT="1"/>
      <dgm:spPr/>
      <dgm:t>
        <a:bodyPr/>
        <a:lstStyle/>
        <a:p>
          <a:r>
            <a:rPr lang="nb-NO" sz="900" dirty="0" smtClean="0"/>
            <a:t>Helse Midt-Norge RHF</a:t>
          </a:r>
          <a:endParaRPr lang="nb-NO" sz="900" dirty="0"/>
        </a:p>
      </dgm:t>
    </dgm:pt>
    <dgm:pt modelId="{EDA7D502-314F-44C4-A364-13D6FF9B0621}" type="parTrans" cxnId="{BFD2FB59-8EC3-4393-B805-DAE36A424AB3}">
      <dgm:prSet/>
      <dgm:spPr/>
      <dgm:t>
        <a:bodyPr/>
        <a:lstStyle/>
        <a:p>
          <a:endParaRPr lang="nb-NO" sz="900"/>
        </a:p>
      </dgm:t>
    </dgm:pt>
    <dgm:pt modelId="{55B27F71-41BD-44F2-BF7C-17E0E0E2F888}" type="sibTrans" cxnId="{BFD2FB59-8EC3-4393-B805-DAE36A424AB3}">
      <dgm:prSet/>
      <dgm:spPr/>
      <dgm:t>
        <a:bodyPr/>
        <a:lstStyle/>
        <a:p>
          <a:endParaRPr lang="nb-NO" sz="900"/>
        </a:p>
      </dgm:t>
    </dgm:pt>
    <dgm:pt modelId="{3FBBF0CA-A419-4322-8910-E229E6203BB0}">
      <dgm:prSet phldrT="[Tekst]" custT="1"/>
      <dgm:spPr/>
      <dgm:t>
        <a:bodyPr/>
        <a:lstStyle/>
        <a:p>
          <a:r>
            <a:rPr lang="nb-NO" sz="900" dirty="0" smtClean="0"/>
            <a:t>Helse Vest </a:t>
          </a:r>
          <a:br>
            <a:rPr lang="nb-NO" sz="900" dirty="0" smtClean="0"/>
          </a:br>
          <a:r>
            <a:rPr lang="nb-NO" sz="900" dirty="0" smtClean="0"/>
            <a:t>RHF</a:t>
          </a:r>
          <a:endParaRPr lang="nb-NO" sz="900" dirty="0"/>
        </a:p>
      </dgm:t>
    </dgm:pt>
    <dgm:pt modelId="{4A987F87-F60B-44C2-BD6D-7F37D1626D21}" type="parTrans" cxnId="{9746A37C-818E-4A50-A6ED-DA506F2A1A20}">
      <dgm:prSet/>
      <dgm:spPr/>
      <dgm:t>
        <a:bodyPr/>
        <a:lstStyle/>
        <a:p>
          <a:endParaRPr lang="nb-NO" sz="900"/>
        </a:p>
      </dgm:t>
    </dgm:pt>
    <dgm:pt modelId="{B4B4E181-1D3B-4CF0-BC0F-468624D4FA8B}" type="sibTrans" cxnId="{9746A37C-818E-4A50-A6ED-DA506F2A1A20}">
      <dgm:prSet/>
      <dgm:spPr/>
      <dgm:t>
        <a:bodyPr/>
        <a:lstStyle/>
        <a:p>
          <a:endParaRPr lang="nb-NO" sz="900"/>
        </a:p>
      </dgm:t>
    </dgm:pt>
    <dgm:pt modelId="{A41B8382-11AB-4C7E-97C8-8641046FF697}">
      <dgm:prSet custT="1"/>
      <dgm:spPr/>
      <dgm:t>
        <a:bodyPr/>
        <a:lstStyle/>
        <a:p>
          <a:r>
            <a:rPr lang="nb-NO" sz="900" dirty="0" smtClean="0"/>
            <a:t>Helse </a:t>
          </a:r>
          <a:r>
            <a:rPr lang="nb-NO" sz="900" dirty="0" err="1" smtClean="0"/>
            <a:t>Sør-Øst</a:t>
          </a:r>
          <a:r>
            <a:rPr lang="nb-NO" sz="900" dirty="0" smtClean="0"/>
            <a:t> RHF</a:t>
          </a:r>
          <a:endParaRPr lang="nb-NO" sz="900" dirty="0"/>
        </a:p>
      </dgm:t>
    </dgm:pt>
    <dgm:pt modelId="{097F828C-6107-4C0B-BB08-06D6A5FA0369}" type="parTrans" cxnId="{8809ED58-CB45-413A-B093-6FE7107456BD}">
      <dgm:prSet/>
      <dgm:spPr/>
      <dgm:t>
        <a:bodyPr/>
        <a:lstStyle/>
        <a:p>
          <a:endParaRPr lang="nb-NO" sz="900"/>
        </a:p>
      </dgm:t>
    </dgm:pt>
    <dgm:pt modelId="{A6B10CA6-BEEA-48F4-B1E3-9D9F5EE391FD}" type="sibTrans" cxnId="{8809ED58-CB45-413A-B093-6FE7107456BD}">
      <dgm:prSet/>
      <dgm:spPr/>
      <dgm:t>
        <a:bodyPr/>
        <a:lstStyle/>
        <a:p>
          <a:endParaRPr lang="nb-NO" sz="900"/>
        </a:p>
      </dgm:t>
    </dgm:pt>
    <dgm:pt modelId="{9B865B45-1438-492F-B5F4-A202FF02ACE0}" type="pres">
      <dgm:prSet presAssocID="{8655AD92-495A-48F3-A4D5-64B381C218C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8FEC63EE-4113-4F64-A954-E4043690A51A}" type="pres">
      <dgm:prSet presAssocID="{3D74C17F-D68A-4923-9597-21E5F8FA168B}" presName="hierRoot1" presStyleCnt="0">
        <dgm:presLayoutVars>
          <dgm:hierBranch val="init"/>
        </dgm:presLayoutVars>
      </dgm:prSet>
      <dgm:spPr/>
    </dgm:pt>
    <dgm:pt modelId="{40428A1E-D21B-4FB2-898E-7CDFAAD80415}" type="pres">
      <dgm:prSet presAssocID="{3D74C17F-D68A-4923-9597-21E5F8FA168B}" presName="rootComposite1" presStyleCnt="0"/>
      <dgm:spPr/>
    </dgm:pt>
    <dgm:pt modelId="{E98C5D7B-08D8-47CE-950D-9723801E30FB}" type="pres">
      <dgm:prSet presAssocID="{3D74C17F-D68A-4923-9597-21E5F8FA168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395B42C-2346-4DB6-B058-8C9C7DEAECDF}" type="pres">
      <dgm:prSet presAssocID="{3D74C17F-D68A-4923-9597-21E5F8FA168B}" presName="rootConnector1" presStyleLbl="node1" presStyleIdx="0" presStyleCnt="0"/>
      <dgm:spPr/>
      <dgm:t>
        <a:bodyPr/>
        <a:lstStyle/>
        <a:p>
          <a:endParaRPr lang="nb-NO"/>
        </a:p>
      </dgm:t>
    </dgm:pt>
    <dgm:pt modelId="{923D19F6-37A4-41B7-BB29-E897CF45AF80}" type="pres">
      <dgm:prSet presAssocID="{3D74C17F-D68A-4923-9597-21E5F8FA168B}" presName="hierChild2" presStyleCnt="0"/>
      <dgm:spPr/>
    </dgm:pt>
    <dgm:pt modelId="{44729E86-3B89-4EA6-8369-19D498AE1541}" type="pres">
      <dgm:prSet presAssocID="{21050AC5-74B6-4128-880D-68113DEB1CA1}" presName="Name37" presStyleLbl="parChTrans1D2" presStyleIdx="0" presStyleCnt="4"/>
      <dgm:spPr/>
      <dgm:t>
        <a:bodyPr/>
        <a:lstStyle/>
        <a:p>
          <a:endParaRPr lang="nb-NO"/>
        </a:p>
      </dgm:t>
    </dgm:pt>
    <dgm:pt modelId="{BC0239E2-9347-4301-ACCE-B649E7A13720}" type="pres">
      <dgm:prSet presAssocID="{1CF2969F-1DAF-4F6A-84C6-B86160E7680F}" presName="hierRoot2" presStyleCnt="0">
        <dgm:presLayoutVars>
          <dgm:hierBranch val="init"/>
        </dgm:presLayoutVars>
      </dgm:prSet>
      <dgm:spPr/>
    </dgm:pt>
    <dgm:pt modelId="{02509BE1-D971-42D4-8E04-6F44E493A903}" type="pres">
      <dgm:prSet presAssocID="{1CF2969F-1DAF-4F6A-84C6-B86160E7680F}" presName="rootComposite" presStyleCnt="0"/>
      <dgm:spPr/>
    </dgm:pt>
    <dgm:pt modelId="{268CA198-437E-4F5D-8290-4C2EC9D659A6}" type="pres">
      <dgm:prSet presAssocID="{1CF2969F-1DAF-4F6A-84C6-B86160E7680F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C616EA0-FA26-4C58-AC92-1C99EB581CD6}" type="pres">
      <dgm:prSet presAssocID="{1CF2969F-1DAF-4F6A-84C6-B86160E7680F}" presName="rootConnector" presStyleLbl="node2" presStyleIdx="0" presStyleCnt="4"/>
      <dgm:spPr/>
      <dgm:t>
        <a:bodyPr/>
        <a:lstStyle/>
        <a:p>
          <a:endParaRPr lang="nb-NO"/>
        </a:p>
      </dgm:t>
    </dgm:pt>
    <dgm:pt modelId="{B183857A-7018-4E74-A7C5-4FD931070B5A}" type="pres">
      <dgm:prSet presAssocID="{1CF2969F-1DAF-4F6A-84C6-B86160E7680F}" presName="hierChild4" presStyleCnt="0"/>
      <dgm:spPr/>
    </dgm:pt>
    <dgm:pt modelId="{C66C18A9-5BA5-4BB7-B6FB-B7CFCBA5964D}" type="pres">
      <dgm:prSet presAssocID="{1CF2969F-1DAF-4F6A-84C6-B86160E7680F}" presName="hierChild5" presStyleCnt="0"/>
      <dgm:spPr/>
    </dgm:pt>
    <dgm:pt modelId="{B51559E9-6EEF-4654-AEBD-4B55FEF1809D}" type="pres">
      <dgm:prSet presAssocID="{EDA7D502-314F-44C4-A364-13D6FF9B0621}" presName="Name37" presStyleLbl="parChTrans1D2" presStyleIdx="1" presStyleCnt="4"/>
      <dgm:spPr/>
      <dgm:t>
        <a:bodyPr/>
        <a:lstStyle/>
        <a:p>
          <a:endParaRPr lang="nb-NO"/>
        </a:p>
      </dgm:t>
    </dgm:pt>
    <dgm:pt modelId="{25177737-B129-4AC2-A831-6718F4DCEF0B}" type="pres">
      <dgm:prSet presAssocID="{C305809E-4F9E-4740-9EC3-E34E65DCEADD}" presName="hierRoot2" presStyleCnt="0">
        <dgm:presLayoutVars>
          <dgm:hierBranch val="init"/>
        </dgm:presLayoutVars>
      </dgm:prSet>
      <dgm:spPr/>
    </dgm:pt>
    <dgm:pt modelId="{352A5981-1BC9-484C-A68A-2918CD0F818F}" type="pres">
      <dgm:prSet presAssocID="{C305809E-4F9E-4740-9EC3-E34E65DCEADD}" presName="rootComposite" presStyleCnt="0"/>
      <dgm:spPr/>
    </dgm:pt>
    <dgm:pt modelId="{94343A04-5579-46E2-BEEE-A3555629ED2F}" type="pres">
      <dgm:prSet presAssocID="{C305809E-4F9E-4740-9EC3-E34E65DCEADD}" presName="rootText" presStyleLbl="node2" presStyleIdx="1" presStyleCnt="4" custLinFactNeighborX="161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0730C25-240E-46CB-9E0E-2D92D9F27235}" type="pres">
      <dgm:prSet presAssocID="{C305809E-4F9E-4740-9EC3-E34E65DCEADD}" presName="rootConnector" presStyleLbl="node2" presStyleIdx="1" presStyleCnt="4"/>
      <dgm:spPr/>
      <dgm:t>
        <a:bodyPr/>
        <a:lstStyle/>
        <a:p>
          <a:endParaRPr lang="nb-NO"/>
        </a:p>
      </dgm:t>
    </dgm:pt>
    <dgm:pt modelId="{4CBEB92D-5526-40E1-8A61-D36133479C72}" type="pres">
      <dgm:prSet presAssocID="{C305809E-4F9E-4740-9EC3-E34E65DCEADD}" presName="hierChild4" presStyleCnt="0"/>
      <dgm:spPr/>
    </dgm:pt>
    <dgm:pt modelId="{7156AFE1-1038-480A-8ADD-306E13806EBF}" type="pres">
      <dgm:prSet presAssocID="{C305809E-4F9E-4740-9EC3-E34E65DCEADD}" presName="hierChild5" presStyleCnt="0"/>
      <dgm:spPr/>
    </dgm:pt>
    <dgm:pt modelId="{8C76D10F-5E39-4652-8660-3D5354B924EB}" type="pres">
      <dgm:prSet presAssocID="{4A987F87-F60B-44C2-BD6D-7F37D1626D21}" presName="Name37" presStyleLbl="parChTrans1D2" presStyleIdx="2" presStyleCnt="4"/>
      <dgm:spPr/>
      <dgm:t>
        <a:bodyPr/>
        <a:lstStyle/>
        <a:p>
          <a:endParaRPr lang="nb-NO"/>
        </a:p>
      </dgm:t>
    </dgm:pt>
    <dgm:pt modelId="{38DD9451-E19B-4FDE-9D81-42EA87A591D2}" type="pres">
      <dgm:prSet presAssocID="{3FBBF0CA-A419-4322-8910-E229E6203BB0}" presName="hierRoot2" presStyleCnt="0">
        <dgm:presLayoutVars>
          <dgm:hierBranch val="init"/>
        </dgm:presLayoutVars>
      </dgm:prSet>
      <dgm:spPr/>
    </dgm:pt>
    <dgm:pt modelId="{7E22FC76-1E26-4D31-AE13-981073D70F71}" type="pres">
      <dgm:prSet presAssocID="{3FBBF0CA-A419-4322-8910-E229E6203BB0}" presName="rootComposite" presStyleCnt="0"/>
      <dgm:spPr/>
    </dgm:pt>
    <dgm:pt modelId="{85312B74-9F7B-469E-8E1F-FE642F8EAF9D}" type="pres">
      <dgm:prSet presAssocID="{3FBBF0CA-A419-4322-8910-E229E6203BB0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16E4D774-956F-4AD3-A780-9C1785395FF4}" type="pres">
      <dgm:prSet presAssocID="{3FBBF0CA-A419-4322-8910-E229E6203BB0}" presName="rootConnector" presStyleLbl="node2" presStyleIdx="2" presStyleCnt="4"/>
      <dgm:spPr/>
      <dgm:t>
        <a:bodyPr/>
        <a:lstStyle/>
        <a:p>
          <a:endParaRPr lang="nb-NO"/>
        </a:p>
      </dgm:t>
    </dgm:pt>
    <dgm:pt modelId="{F9517AF8-B855-479C-B2A2-1609B697A734}" type="pres">
      <dgm:prSet presAssocID="{3FBBF0CA-A419-4322-8910-E229E6203BB0}" presName="hierChild4" presStyleCnt="0"/>
      <dgm:spPr/>
    </dgm:pt>
    <dgm:pt modelId="{D63C08CC-345C-4CA2-9ADA-3001E18E313E}" type="pres">
      <dgm:prSet presAssocID="{3FBBF0CA-A419-4322-8910-E229E6203BB0}" presName="hierChild5" presStyleCnt="0"/>
      <dgm:spPr/>
    </dgm:pt>
    <dgm:pt modelId="{CFE34203-AE13-442A-A85E-504C566B3964}" type="pres">
      <dgm:prSet presAssocID="{097F828C-6107-4C0B-BB08-06D6A5FA0369}" presName="Name37" presStyleLbl="parChTrans1D2" presStyleIdx="3" presStyleCnt="4"/>
      <dgm:spPr/>
      <dgm:t>
        <a:bodyPr/>
        <a:lstStyle/>
        <a:p>
          <a:endParaRPr lang="nb-NO"/>
        </a:p>
      </dgm:t>
    </dgm:pt>
    <dgm:pt modelId="{CC072773-CAF2-4FF0-AAEC-4573DA8F8BBE}" type="pres">
      <dgm:prSet presAssocID="{A41B8382-11AB-4C7E-97C8-8641046FF697}" presName="hierRoot2" presStyleCnt="0">
        <dgm:presLayoutVars>
          <dgm:hierBranch val="init"/>
        </dgm:presLayoutVars>
      </dgm:prSet>
      <dgm:spPr/>
    </dgm:pt>
    <dgm:pt modelId="{00AA1D9F-3C2D-48F6-B403-29AEC5CB7010}" type="pres">
      <dgm:prSet presAssocID="{A41B8382-11AB-4C7E-97C8-8641046FF697}" presName="rootComposite" presStyleCnt="0"/>
      <dgm:spPr/>
    </dgm:pt>
    <dgm:pt modelId="{3DA4D2D4-6D64-4F54-91A2-74E23ADAD76C}" type="pres">
      <dgm:prSet presAssocID="{A41B8382-11AB-4C7E-97C8-8641046FF697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91C355A-5AA6-4E51-B0BC-FC92F21E7B77}" type="pres">
      <dgm:prSet presAssocID="{A41B8382-11AB-4C7E-97C8-8641046FF697}" presName="rootConnector" presStyleLbl="node2" presStyleIdx="3" presStyleCnt="4"/>
      <dgm:spPr/>
      <dgm:t>
        <a:bodyPr/>
        <a:lstStyle/>
        <a:p>
          <a:endParaRPr lang="nb-NO"/>
        </a:p>
      </dgm:t>
    </dgm:pt>
    <dgm:pt modelId="{F8C4F510-EC95-4662-B9C9-BE87C08C3F5C}" type="pres">
      <dgm:prSet presAssocID="{A41B8382-11AB-4C7E-97C8-8641046FF697}" presName="hierChild4" presStyleCnt="0"/>
      <dgm:spPr/>
    </dgm:pt>
    <dgm:pt modelId="{0C338FE4-6DC7-4B57-B36E-BC2ACBB2D028}" type="pres">
      <dgm:prSet presAssocID="{A41B8382-11AB-4C7E-97C8-8641046FF697}" presName="hierChild5" presStyleCnt="0"/>
      <dgm:spPr/>
    </dgm:pt>
    <dgm:pt modelId="{8F5FD3E0-0E0E-492A-9E56-682FEFFBAC87}" type="pres">
      <dgm:prSet presAssocID="{3D74C17F-D68A-4923-9597-21E5F8FA168B}" presName="hierChild3" presStyleCnt="0"/>
      <dgm:spPr/>
    </dgm:pt>
  </dgm:ptLst>
  <dgm:cxnLst>
    <dgm:cxn modelId="{4CBF4012-3E7A-4B40-B872-93D01C065470}" type="presOf" srcId="{3D74C17F-D68A-4923-9597-21E5F8FA168B}" destId="{F395B42C-2346-4DB6-B058-8C9C7DEAECDF}" srcOrd="1" destOrd="0" presId="urn:microsoft.com/office/officeart/2005/8/layout/orgChart1"/>
    <dgm:cxn modelId="{12C8F03E-5BCE-4A34-9A26-71C9FD00C8E1}" type="presOf" srcId="{8655AD92-495A-48F3-A4D5-64B381C218C9}" destId="{9B865B45-1438-492F-B5F4-A202FF02ACE0}" srcOrd="0" destOrd="0" presId="urn:microsoft.com/office/officeart/2005/8/layout/orgChart1"/>
    <dgm:cxn modelId="{2861E4CA-516F-4427-985B-96D0959AD0E3}" srcId="{3D74C17F-D68A-4923-9597-21E5F8FA168B}" destId="{1CF2969F-1DAF-4F6A-84C6-B86160E7680F}" srcOrd="0" destOrd="0" parTransId="{21050AC5-74B6-4128-880D-68113DEB1CA1}" sibTransId="{5AB42CC5-E649-4A0E-8F1A-D1763BCDDF11}"/>
    <dgm:cxn modelId="{4364D6E5-E3B0-4332-97F8-3E5AE7D5E52A}" type="presOf" srcId="{3D74C17F-D68A-4923-9597-21E5F8FA168B}" destId="{E98C5D7B-08D8-47CE-950D-9723801E30FB}" srcOrd="0" destOrd="0" presId="urn:microsoft.com/office/officeart/2005/8/layout/orgChart1"/>
    <dgm:cxn modelId="{420DE3B1-26A3-48D0-9306-0A5054EEC15F}" type="presOf" srcId="{1CF2969F-1DAF-4F6A-84C6-B86160E7680F}" destId="{268CA198-437E-4F5D-8290-4C2EC9D659A6}" srcOrd="0" destOrd="0" presId="urn:microsoft.com/office/officeart/2005/8/layout/orgChart1"/>
    <dgm:cxn modelId="{EEA54E7A-22BD-4262-B10A-5F6D40CD6371}" type="presOf" srcId="{3FBBF0CA-A419-4322-8910-E229E6203BB0}" destId="{85312B74-9F7B-469E-8E1F-FE642F8EAF9D}" srcOrd="0" destOrd="0" presId="urn:microsoft.com/office/officeart/2005/8/layout/orgChart1"/>
    <dgm:cxn modelId="{4140F022-21A4-4895-B3A8-CECDFD327F50}" type="presOf" srcId="{C305809E-4F9E-4740-9EC3-E34E65DCEADD}" destId="{60730C25-240E-46CB-9E0E-2D92D9F27235}" srcOrd="1" destOrd="0" presId="urn:microsoft.com/office/officeart/2005/8/layout/orgChart1"/>
    <dgm:cxn modelId="{9F9F40CA-1CA0-460A-8F09-50A6D597049E}" type="presOf" srcId="{3FBBF0CA-A419-4322-8910-E229E6203BB0}" destId="{16E4D774-956F-4AD3-A780-9C1785395FF4}" srcOrd="1" destOrd="0" presId="urn:microsoft.com/office/officeart/2005/8/layout/orgChart1"/>
    <dgm:cxn modelId="{F795493C-1DCA-4F50-95F9-395E45D9D61D}" type="presOf" srcId="{4A987F87-F60B-44C2-BD6D-7F37D1626D21}" destId="{8C76D10F-5E39-4652-8660-3D5354B924EB}" srcOrd="0" destOrd="0" presId="urn:microsoft.com/office/officeart/2005/8/layout/orgChart1"/>
    <dgm:cxn modelId="{9746A37C-818E-4A50-A6ED-DA506F2A1A20}" srcId="{3D74C17F-D68A-4923-9597-21E5F8FA168B}" destId="{3FBBF0CA-A419-4322-8910-E229E6203BB0}" srcOrd="2" destOrd="0" parTransId="{4A987F87-F60B-44C2-BD6D-7F37D1626D21}" sibTransId="{B4B4E181-1D3B-4CF0-BC0F-468624D4FA8B}"/>
    <dgm:cxn modelId="{8809ED58-CB45-413A-B093-6FE7107456BD}" srcId="{3D74C17F-D68A-4923-9597-21E5F8FA168B}" destId="{A41B8382-11AB-4C7E-97C8-8641046FF697}" srcOrd="3" destOrd="0" parTransId="{097F828C-6107-4C0B-BB08-06D6A5FA0369}" sibTransId="{A6B10CA6-BEEA-48F4-B1E3-9D9F5EE391FD}"/>
    <dgm:cxn modelId="{BFD2FB59-8EC3-4393-B805-DAE36A424AB3}" srcId="{3D74C17F-D68A-4923-9597-21E5F8FA168B}" destId="{C305809E-4F9E-4740-9EC3-E34E65DCEADD}" srcOrd="1" destOrd="0" parTransId="{EDA7D502-314F-44C4-A364-13D6FF9B0621}" sibTransId="{55B27F71-41BD-44F2-BF7C-17E0E0E2F888}"/>
    <dgm:cxn modelId="{D39BF739-0350-49DE-BF37-4D005342E834}" type="presOf" srcId="{21050AC5-74B6-4128-880D-68113DEB1CA1}" destId="{44729E86-3B89-4EA6-8369-19D498AE1541}" srcOrd="0" destOrd="0" presId="urn:microsoft.com/office/officeart/2005/8/layout/orgChart1"/>
    <dgm:cxn modelId="{6A6A6EE9-AE01-4E97-8A5B-5CA692C860AD}" type="presOf" srcId="{C305809E-4F9E-4740-9EC3-E34E65DCEADD}" destId="{94343A04-5579-46E2-BEEE-A3555629ED2F}" srcOrd="0" destOrd="0" presId="urn:microsoft.com/office/officeart/2005/8/layout/orgChart1"/>
    <dgm:cxn modelId="{63F825C0-50E2-4708-BA2F-FBFA0CAE4CCC}" type="presOf" srcId="{EDA7D502-314F-44C4-A364-13D6FF9B0621}" destId="{B51559E9-6EEF-4654-AEBD-4B55FEF1809D}" srcOrd="0" destOrd="0" presId="urn:microsoft.com/office/officeart/2005/8/layout/orgChart1"/>
    <dgm:cxn modelId="{2C843699-D6A5-46D0-970C-0770D3A1608E}" type="presOf" srcId="{A41B8382-11AB-4C7E-97C8-8641046FF697}" destId="{3DA4D2D4-6D64-4F54-91A2-74E23ADAD76C}" srcOrd="0" destOrd="0" presId="urn:microsoft.com/office/officeart/2005/8/layout/orgChart1"/>
    <dgm:cxn modelId="{C4612D69-CA7A-4B60-853C-C906DE40775A}" type="presOf" srcId="{1CF2969F-1DAF-4F6A-84C6-B86160E7680F}" destId="{7C616EA0-FA26-4C58-AC92-1C99EB581CD6}" srcOrd="1" destOrd="0" presId="urn:microsoft.com/office/officeart/2005/8/layout/orgChart1"/>
    <dgm:cxn modelId="{7387AA33-FAE0-4553-A64A-709FEAC3BF48}" type="presOf" srcId="{A41B8382-11AB-4C7E-97C8-8641046FF697}" destId="{391C355A-5AA6-4E51-B0BC-FC92F21E7B77}" srcOrd="1" destOrd="0" presId="urn:microsoft.com/office/officeart/2005/8/layout/orgChart1"/>
    <dgm:cxn modelId="{9444C03F-B32B-461E-92CD-2C86C09CF06F}" srcId="{8655AD92-495A-48F3-A4D5-64B381C218C9}" destId="{3D74C17F-D68A-4923-9597-21E5F8FA168B}" srcOrd="0" destOrd="0" parTransId="{6D7EE9C3-AD01-485F-AAC3-76BCB7561B7E}" sibTransId="{04BFF137-083C-40FD-8386-CCAB0C741157}"/>
    <dgm:cxn modelId="{81FEE91A-DE4D-46A8-8241-76564F32A6EC}" type="presOf" srcId="{097F828C-6107-4C0B-BB08-06D6A5FA0369}" destId="{CFE34203-AE13-442A-A85E-504C566B3964}" srcOrd="0" destOrd="0" presId="urn:microsoft.com/office/officeart/2005/8/layout/orgChart1"/>
    <dgm:cxn modelId="{3CE6C9DE-D62D-4456-942E-EAF253FDE9DC}" type="presParOf" srcId="{9B865B45-1438-492F-B5F4-A202FF02ACE0}" destId="{8FEC63EE-4113-4F64-A954-E4043690A51A}" srcOrd="0" destOrd="0" presId="urn:microsoft.com/office/officeart/2005/8/layout/orgChart1"/>
    <dgm:cxn modelId="{1FF0E471-997F-4461-9BD5-B91295C303E6}" type="presParOf" srcId="{8FEC63EE-4113-4F64-A954-E4043690A51A}" destId="{40428A1E-D21B-4FB2-898E-7CDFAAD80415}" srcOrd="0" destOrd="0" presId="urn:microsoft.com/office/officeart/2005/8/layout/orgChart1"/>
    <dgm:cxn modelId="{79A427A3-765B-4D66-85E2-94AE8028A738}" type="presParOf" srcId="{40428A1E-D21B-4FB2-898E-7CDFAAD80415}" destId="{E98C5D7B-08D8-47CE-950D-9723801E30FB}" srcOrd="0" destOrd="0" presId="urn:microsoft.com/office/officeart/2005/8/layout/orgChart1"/>
    <dgm:cxn modelId="{DD5EE5C2-B4FE-4122-9B47-4DC727A3ED33}" type="presParOf" srcId="{40428A1E-D21B-4FB2-898E-7CDFAAD80415}" destId="{F395B42C-2346-4DB6-B058-8C9C7DEAECDF}" srcOrd="1" destOrd="0" presId="urn:microsoft.com/office/officeart/2005/8/layout/orgChart1"/>
    <dgm:cxn modelId="{9B37D57F-C62B-41E7-BA37-01D502DAF813}" type="presParOf" srcId="{8FEC63EE-4113-4F64-A954-E4043690A51A}" destId="{923D19F6-37A4-41B7-BB29-E897CF45AF80}" srcOrd="1" destOrd="0" presId="urn:microsoft.com/office/officeart/2005/8/layout/orgChart1"/>
    <dgm:cxn modelId="{EEC460DE-6004-4202-88B2-13BEAD6C1F33}" type="presParOf" srcId="{923D19F6-37A4-41B7-BB29-E897CF45AF80}" destId="{44729E86-3B89-4EA6-8369-19D498AE1541}" srcOrd="0" destOrd="0" presId="urn:microsoft.com/office/officeart/2005/8/layout/orgChart1"/>
    <dgm:cxn modelId="{F18754E9-451B-4C4D-BA42-F8B77636CAA4}" type="presParOf" srcId="{923D19F6-37A4-41B7-BB29-E897CF45AF80}" destId="{BC0239E2-9347-4301-ACCE-B649E7A13720}" srcOrd="1" destOrd="0" presId="urn:microsoft.com/office/officeart/2005/8/layout/orgChart1"/>
    <dgm:cxn modelId="{9A54A90A-AB6A-41E2-BE38-E4B5CA55E3CC}" type="presParOf" srcId="{BC0239E2-9347-4301-ACCE-B649E7A13720}" destId="{02509BE1-D971-42D4-8E04-6F44E493A903}" srcOrd="0" destOrd="0" presId="urn:microsoft.com/office/officeart/2005/8/layout/orgChart1"/>
    <dgm:cxn modelId="{A3CF50CA-9377-4E37-BBCF-545192DAD247}" type="presParOf" srcId="{02509BE1-D971-42D4-8E04-6F44E493A903}" destId="{268CA198-437E-4F5D-8290-4C2EC9D659A6}" srcOrd="0" destOrd="0" presId="urn:microsoft.com/office/officeart/2005/8/layout/orgChart1"/>
    <dgm:cxn modelId="{6DDFE6C6-A7A1-4179-AEDC-4DB88AD41564}" type="presParOf" srcId="{02509BE1-D971-42D4-8E04-6F44E493A903}" destId="{7C616EA0-FA26-4C58-AC92-1C99EB581CD6}" srcOrd="1" destOrd="0" presId="urn:microsoft.com/office/officeart/2005/8/layout/orgChart1"/>
    <dgm:cxn modelId="{D9E50F83-E8EE-469D-9E73-34B7D354ABCA}" type="presParOf" srcId="{BC0239E2-9347-4301-ACCE-B649E7A13720}" destId="{B183857A-7018-4E74-A7C5-4FD931070B5A}" srcOrd="1" destOrd="0" presId="urn:microsoft.com/office/officeart/2005/8/layout/orgChart1"/>
    <dgm:cxn modelId="{704B35EA-210D-454C-9834-9DBFB27141AE}" type="presParOf" srcId="{BC0239E2-9347-4301-ACCE-B649E7A13720}" destId="{C66C18A9-5BA5-4BB7-B6FB-B7CFCBA5964D}" srcOrd="2" destOrd="0" presId="urn:microsoft.com/office/officeart/2005/8/layout/orgChart1"/>
    <dgm:cxn modelId="{D2B12684-F369-4DBF-BAD7-A84F6AAAC1A5}" type="presParOf" srcId="{923D19F6-37A4-41B7-BB29-E897CF45AF80}" destId="{B51559E9-6EEF-4654-AEBD-4B55FEF1809D}" srcOrd="2" destOrd="0" presId="urn:microsoft.com/office/officeart/2005/8/layout/orgChart1"/>
    <dgm:cxn modelId="{A538C961-C41F-4746-B364-FD6C5864FB52}" type="presParOf" srcId="{923D19F6-37A4-41B7-BB29-E897CF45AF80}" destId="{25177737-B129-4AC2-A831-6718F4DCEF0B}" srcOrd="3" destOrd="0" presId="urn:microsoft.com/office/officeart/2005/8/layout/orgChart1"/>
    <dgm:cxn modelId="{3006ECF2-4A80-4792-96BC-D6D6E17FE35A}" type="presParOf" srcId="{25177737-B129-4AC2-A831-6718F4DCEF0B}" destId="{352A5981-1BC9-484C-A68A-2918CD0F818F}" srcOrd="0" destOrd="0" presId="urn:microsoft.com/office/officeart/2005/8/layout/orgChart1"/>
    <dgm:cxn modelId="{B7CA2B56-1B81-464E-B20D-F0B1EC65F296}" type="presParOf" srcId="{352A5981-1BC9-484C-A68A-2918CD0F818F}" destId="{94343A04-5579-46E2-BEEE-A3555629ED2F}" srcOrd="0" destOrd="0" presId="urn:microsoft.com/office/officeart/2005/8/layout/orgChart1"/>
    <dgm:cxn modelId="{75218E6F-11D7-40E0-9918-0BB0B862C47B}" type="presParOf" srcId="{352A5981-1BC9-484C-A68A-2918CD0F818F}" destId="{60730C25-240E-46CB-9E0E-2D92D9F27235}" srcOrd="1" destOrd="0" presId="urn:microsoft.com/office/officeart/2005/8/layout/orgChart1"/>
    <dgm:cxn modelId="{FE3DD5BD-9FC0-4610-80E2-194B3BB23316}" type="presParOf" srcId="{25177737-B129-4AC2-A831-6718F4DCEF0B}" destId="{4CBEB92D-5526-40E1-8A61-D36133479C72}" srcOrd="1" destOrd="0" presId="urn:microsoft.com/office/officeart/2005/8/layout/orgChart1"/>
    <dgm:cxn modelId="{359CFCA9-F48B-45EA-B34E-73CB6D99246A}" type="presParOf" srcId="{25177737-B129-4AC2-A831-6718F4DCEF0B}" destId="{7156AFE1-1038-480A-8ADD-306E13806EBF}" srcOrd="2" destOrd="0" presId="urn:microsoft.com/office/officeart/2005/8/layout/orgChart1"/>
    <dgm:cxn modelId="{C2B4ECAB-860C-45A2-9685-E164EC002A71}" type="presParOf" srcId="{923D19F6-37A4-41B7-BB29-E897CF45AF80}" destId="{8C76D10F-5E39-4652-8660-3D5354B924EB}" srcOrd="4" destOrd="0" presId="urn:microsoft.com/office/officeart/2005/8/layout/orgChart1"/>
    <dgm:cxn modelId="{12D89E2D-C64F-41D4-8CE2-6542C9B586E0}" type="presParOf" srcId="{923D19F6-37A4-41B7-BB29-E897CF45AF80}" destId="{38DD9451-E19B-4FDE-9D81-42EA87A591D2}" srcOrd="5" destOrd="0" presId="urn:microsoft.com/office/officeart/2005/8/layout/orgChart1"/>
    <dgm:cxn modelId="{213B762B-0924-4077-B1C7-436BD95CC4F7}" type="presParOf" srcId="{38DD9451-E19B-4FDE-9D81-42EA87A591D2}" destId="{7E22FC76-1E26-4D31-AE13-981073D70F71}" srcOrd="0" destOrd="0" presId="urn:microsoft.com/office/officeart/2005/8/layout/orgChart1"/>
    <dgm:cxn modelId="{026F90DA-0154-47B7-9BE9-34A70D8BA325}" type="presParOf" srcId="{7E22FC76-1E26-4D31-AE13-981073D70F71}" destId="{85312B74-9F7B-469E-8E1F-FE642F8EAF9D}" srcOrd="0" destOrd="0" presId="urn:microsoft.com/office/officeart/2005/8/layout/orgChart1"/>
    <dgm:cxn modelId="{B8AA0C11-86E0-4381-954F-CBAF8E0A0DE3}" type="presParOf" srcId="{7E22FC76-1E26-4D31-AE13-981073D70F71}" destId="{16E4D774-956F-4AD3-A780-9C1785395FF4}" srcOrd="1" destOrd="0" presId="urn:microsoft.com/office/officeart/2005/8/layout/orgChart1"/>
    <dgm:cxn modelId="{22967204-04BB-4361-A07A-13AC22328B02}" type="presParOf" srcId="{38DD9451-E19B-4FDE-9D81-42EA87A591D2}" destId="{F9517AF8-B855-479C-B2A2-1609B697A734}" srcOrd="1" destOrd="0" presId="urn:microsoft.com/office/officeart/2005/8/layout/orgChart1"/>
    <dgm:cxn modelId="{36958551-F30B-413A-BCE5-BE4761A60B47}" type="presParOf" srcId="{38DD9451-E19B-4FDE-9D81-42EA87A591D2}" destId="{D63C08CC-345C-4CA2-9ADA-3001E18E313E}" srcOrd="2" destOrd="0" presId="urn:microsoft.com/office/officeart/2005/8/layout/orgChart1"/>
    <dgm:cxn modelId="{EA233EFB-3519-4C0E-97BF-791BEC177FC0}" type="presParOf" srcId="{923D19F6-37A4-41B7-BB29-E897CF45AF80}" destId="{CFE34203-AE13-442A-A85E-504C566B3964}" srcOrd="6" destOrd="0" presId="urn:microsoft.com/office/officeart/2005/8/layout/orgChart1"/>
    <dgm:cxn modelId="{7454D1B4-0BB0-43C6-89B7-38FB889025B5}" type="presParOf" srcId="{923D19F6-37A4-41B7-BB29-E897CF45AF80}" destId="{CC072773-CAF2-4FF0-AAEC-4573DA8F8BBE}" srcOrd="7" destOrd="0" presId="urn:microsoft.com/office/officeart/2005/8/layout/orgChart1"/>
    <dgm:cxn modelId="{EC14961B-9780-4C52-AB1E-5D0226A5C129}" type="presParOf" srcId="{CC072773-CAF2-4FF0-AAEC-4573DA8F8BBE}" destId="{00AA1D9F-3C2D-48F6-B403-29AEC5CB7010}" srcOrd="0" destOrd="0" presId="urn:microsoft.com/office/officeart/2005/8/layout/orgChart1"/>
    <dgm:cxn modelId="{5024F8F4-C824-4EC1-A8D1-2FBD7B3D4C0C}" type="presParOf" srcId="{00AA1D9F-3C2D-48F6-B403-29AEC5CB7010}" destId="{3DA4D2D4-6D64-4F54-91A2-74E23ADAD76C}" srcOrd="0" destOrd="0" presId="urn:microsoft.com/office/officeart/2005/8/layout/orgChart1"/>
    <dgm:cxn modelId="{41266F2E-4C97-44E5-820A-4DB35046A436}" type="presParOf" srcId="{00AA1D9F-3C2D-48F6-B403-29AEC5CB7010}" destId="{391C355A-5AA6-4E51-B0BC-FC92F21E7B77}" srcOrd="1" destOrd="0" presId="urn:microsoft.com/office/officeart/2005/8/layout/orgChart1"/>
    <dgm:cxn modelId="{A055D2B5-C9A8-4FA9-98D7-C391AD4F342A}" type="presParOf" srcId="{CC072773-CAF2-4FF0-AAEC-4573DA8F8BBE}" destId="{F8C4F510-EC95-4662-B9C9-BE87C08C3F5C}" srcOrd="1" destOrd="0" presId="urn:microsoft.com/office/officeart/2005/8/layout/orgChart1"/>
    <dgm:cxn modelId="{661C9198-F59F-4D75-93C3-E4992DEC5ACB}" type="presParOf" srcId="{CC072773-CAF2-4FF0-AAEC-4573DA8F8BBE}" destId="{0C338FE4-6DC7-4B57-B36E-BC2ACBB2D028}" srcOrd="2" destOrd="0" presId="urn:microsoft.com/office/officeart/2005/8/layout/orgChart1"/>
    <dgm:cxn modelId="{C6B366B7-76DC-4A75-A37F-E8AC88B151D0}" type="presParOf" srcId="{8FEC63EE-4113-4F64-A954-E4043690A51A}" destId="{8F5FD3E0-0E0E-492A-9E56-682FEFFBAC8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E34203-AE13-442A-A85E-504C566B3964}">
      <dsp:nvSpPr>
        <dsp:cNvPr id="0" name=""/>
        <dsp:cNvSpPr/>
      </dsp:nvSpPr>
      <dsp:spPr>
        <a:xfrm>
          <a:off x="1933468" y="1038376"/>
          <a:ext cx="1514304" cy="175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604"/>
              </a:lnTo>
              <a:lnTo>
                <a:pt x="1514304" y="87604"/>
              </a:lnTo>
              <a:lnTo>
                <a:pt x="1514304" y="1752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6D10F-5E39-4652-8660-3D5354B924EB}">
      <dsp:nvSpPr>
        <dsp:cNvPr id="0" name=""/>
        <dsp:cNvSpPr/>
      </dsp:nvSpPr>
      <dsp:spPr>
        <a:xfrm>
          <a:off x="1933468" y="1038376"/>
          <a:ext cx="504768" cy="175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604"/>
              </a:lnTo>
              <a:lnTo>
                <a:pt x="504768" y="87604"/>
              </a:lnTo>
              <a:lnTo>
                <a:pt x="504768" y="1752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559E9-6EEF-4654-AEBD-4B55FEF1809D}">
      <dsp:nvSpPr>
        <dsp:cNvPr id="0" name=""/>
        <dsp:cNvSpPr/>
      </dsp:nvSpPr>
      <dsp:spPr>
        <a:xfrm>
          <a:off x="1442158" y="1038376"/>
          <a:ext cx="491310" cy="175208"/>
        </a:xfrm>
        <a:custGeom>
          <a:avLst/>
          <a:gdLst/>
          <a:ahLst/>
          <a:cxnLst/>
          <a:rect l="0" t="0" r="0" b="0"/>
          <a:pathLst>
            <a:path>
              <a:moveTo>
                <a:pt x="491310" y="0"/>
              </a:moveTo>
              <a:lnTo>
                <a:pt x="491310" y="87604"/>
              </a:lnTo>
              <a:lnTo>
                <a:pt x="0" y="87604"/>
              </a:lnTo>
              <a:lnTo>
                <a:pt x="0" y="1752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729E86-3B89-4EA6-8369-19D498AE1541}">
      <dsp:nvSpPr>
        <dsp:cNvPr id="0" name=""/>
        <dsp:cNvSpPr/>
      </dsp:nvSpPr>
      <dsp:spPr>
        <a:xfrm>
          <a:off x="419164" y="1038376"/>
          <a:ext cx="1514304" cy="175208"/>
        </a:xfrm>
        <a:custGeom>
          <a:avLst/>
          <a:gdLst/>
          <a:ahLst/>
          <a:cxnLst/>
          <a:rect l="0" t="0" r="0" b="0"/>
          <a:pathLst>
            <a:path>
              <a:moveTo>
                <a:pt x="1514304" y="0"/>
              </a:moveTo>
              <a:lnTo>
                <a:pt x="1514304" y="87604"/>
              </a:lnTo>
              <a:lnTo>
                <a:pt x="0" y="87604"/>
              </a:lnTo>
              <a:lnTo>
                <a:pt x="0" y="1752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C5D7B-08D8-47CE-950D-9723801E30FB}">
      <dsp:nvSpPr>
        <dsp:cNvPr id="0" name=""/>
        <dsp:cNvSpPr/>
      </dsp:nvSpPr>
      <dsp:spPr>
        <a:xfrm>
          <a:off x="1516304" y="621212"/>
          <a:ext cx="834327" cy="417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HOD</a:t>
          </a:r>
          <a:endParaRPr lang="nb-NO" sz="900" kern="1200" dirty="0"/>
        </a:p>
      </dsp:txBody>
      <dsp:txXfrm>
        <a:off x="1516304" y="621212"/>
        <a:ext cx="834327" cy="417163"/>
      </dsp:txXfrm>
    </dsp:sp>
    <dsp:sp modelId="{268CA198-437E-4F5D-8290-4C2EC9D659A6}">
      <dsp:nvSpPr>
        <dsp:cNvPr id="0" name=""/>
        <dsp:cNvSpPr/>
      </dsp:nvSpPr>
      <dsp:spPr>
        <a:xfrm>
          <a:off x="2000" y="1213585"/>
          <a:ext cx="834327" cy="417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Helse Nord RHF</a:t>
          </a:r>
          <a:endParaRPr lang="nb-NO" sz="900" kern="1200" dirty="0"/>
        </a:p>
      </dsp:txBody>
      <dsp:txXfrm>
        <a:off x="2000" y="1213585"/>
        <a:ext cx="834327" cy="417163"/>
      </dsp:txXfrm>
    </dsp:sp>
    <dsp:sp modelId="{94343A04-5579-46E2-BEEE-A3555629ED2F}">
      <dsp:nvSpPr>
        <dsp:cNvPr id="0" name=""/>
        <dsp:cNvSpPr/>
      </dsp:nvSpPr>
      <dsp:spPr>
        <a:xfrm>
          <a:off x="1024994" y="1213585"/>
          <a:ext cx="834327" cy="417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Helse Midt-Norge RHF</a:t>
          </a:r>
          <a:endParaRPr lang="nb-NO" sz="900" kern="1200" dirty="0"/>
        </a:p>
      </dsp:txBody>
      <dsp:txXfrm>
        <a:off x="1024994" y="1213585"/>
        <a:ext cx="834327" cy="417163"/>
      </dsp:txXfrm>
    </dsp:sp>
    <dsp:sp modelId="{85312B74-9F7B-469E-8E1F-FE642F8EAF9D}">
      <dsp:nvSpPr>
        <dsp:cNvPr id="0" name=""/>
        <dsp:cNvSpPr/>
      </dsp:nvSpPr>
      <dsp:spPr>
        <a:xfrm>
          <a:off x="2021072" y="1213585"/>
          <a:ext cx="834327" cy="417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Helse Vest </a:t>
          </a:r>
          <a:br>
            <a:rPr lang="nb-NO" sz="900" kern="1200" dirty="0" smtClean="0"/>
          </a:br>
          <a:r>
            <a:rPr lang="nb-NO" sz="900" kern="1200" dirty="0" smtClean="0"/>
            <a:t>RHF</a:t>
          </a:r>
          <a:endParaRPr lang="nb-NO" sz="900" kern="1200" dirty="0"/>
        </a:p>
      </dsp:txBody>
      <dsp:txXfrm>
        <a:off x="2021072" y="1213585"/>
        <a:ext cx="834327" cy="417163"/>
      </dsp:txXfrm>
    </dsp:sp>
    <dsp:sp modelId="{3DA4D2D4-6D64-4F54-91A2-74E23ADAD76C}">
      <dsp:nvSpPr>
        <dsp:cNvPr id="0" name=""/>
        <dsp:cNvSpPr/>
      </dsp:nvSpPr>
      <dsp:spPr>
        <a:xfrm>
          <a:off x="3030609" y="1213585"/>
          <a:ext cx="834327" cy="417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Helse </a:t>
          </a:r>
          <a:r>
            <a:rPr lang="nb-NO" sz="900" kern="1200" dirty="0" err="1" smtClean="0"/>
            <a:t>Sør-Øst</a:t>
          </a:r>
          <a:r>
            <a:rPr lang="nb-NO" sz="900" kern="1200" dirty="0" smtClean="0"/>
            <a:t> RHF</a:t>
          </a:r>
          <a:endParaRPr lang="nb-NO" sz="900" kern="1200" dirty="0"/>
        </a:p>
      </dsp:txBody>
      <dsp:txXfrm>
        <a:off x="3030609" y="1213585"/>
        <a:ext cx="834327" cy="417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17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E30CDC3-64C3-4478-95AF-D8FEE8C113C5}" type="datetime1">
              <a:rPr lang="nn-NO"/>
              <a:pPr>
                <a:defRPr/>
              </a:pPr>
              <a:t>15.01.2015</a:t>
            </a:fld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728" y="9430467"/>
            <a:ext cx="2946351" cy="49617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06E4072-04FE-4C0C-8CF5-E79A0987AB06}" type="slidenum">
              <a:rPr lang="nn-NO"/>
              <a:pPr>
                <a:defRPr/>
              </a:pPr>
              <a:t>‹#›</a:t>
            </a:fld>
            <a:endParaRPr lang="nn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728" y="0"/>
            <a:ext cx="2946351" cy="49617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3A0CBF3-1DAF-4A70-A230-9B4782AB9675}" type="datetime1">
              <a:rPr lang="nn-NO"/>
              <a:pPr>
                <a:defRPr/>
              </a:pPr>
              <a:t>15.01.2015</a:t>
            </a:fld>
            <a:endParaRPr lang="nn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n-NO" noProof="0" dirty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928" y="4716027"/>
            <a:ext cx="5437821" cy="446714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noProof="0" dirty="0" smtClean="0"/>
              <a:t>Klikk for å redigere tekststiler i malen</a:t>
            </a:r>
          </a:p>
          <a:p>
            <a:pPr lvl="1"/>
            <a:r>
              <a:rPr lang="nb-NO" noProof="0" dirty="0" smtClean="0"/>
              <a:t>Andre nivå</a:t>
            </a:r>
          </a:p>
          <a:p>
            <a:pPr lvl="2"/>
            <a:r>
              <a:rPr lang="nb-NO" noProof="0" dirty="0" smtClean="0"/>
              <a:t>Tredje nivå</a:t>
            </a:r>
          </a:p>
          <a:p>
            <a:pPr lvl="3"/>
            <a:r>
              <a:rPr lang="nb-NO" noProof="0" dirty="0" smtClean="0"/>
              <a:t>Fjerde nivå</a:t>
            </a:r>
          </a:p>
          <a:p>
            <a:pPr lvl="4"/>
            <a:r>
              <a:rPr lang="nb-NO" noProof="0" dirty="0" smtClean="0"/>
              <a:t>Femte nivå</a:t>
            </a:r>
            <a:endParaRPr lang="nn-NO" noProof="0" dirty="0" smtClean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467"/>
            <a:ext cx="2946351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728" y="9430467"/>
            <a:ext cx="2946351" cy="49617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A22B481-5EC1-41AA-9926-C0062C4E9191}" type="slidenum">
              <a:rPr lang="nn-NO"/>
              <a:pPr>
                <a:defRPr/>
              </a:pPr>
              <a:t>‹#›</a:t>
            </a:fld>
            <a:endParaRPr lang="nn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0000" y="2520000"/>
            <a:ext cx="8424000" cy="9648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0000" y="3599999"/>
            <a:ext cx="8424000" cy="2880175"/>
          </a:xfrm>
        </p:spPr>
        <p:txBody>
          <a:bodyPr>
            <a:noAutofit/>
          </a:bodyPr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 smtClean="0"/>
              <a:t>Klikk for å redigere undertittelstil i malen</a:t>
            </a:r>
            <a:endParaRPr lang="nb-NO" noProof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0157D-03DA-42EE-99C7-FD58C7D8ACFF}" type="datetime2">
              <a:rPr lang="nb-NO" smtClean="0"/>
              <a:t>torsdag, 15. januar 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Foredrag av Statens helsetilsyn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2AC6B-2979-4178-B9F0-91EEB860C85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kule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nb-NO" noProof="0" dirty="0" smtClean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1200"/>
              </a:spcBef>
              <a:buFont typeface="Arial"/>
              <a:buChar char="•"/>
              <a:defRPr sz="2200" b="0" i="0">
                <a:latin typeface="Arial"/>
                <a:cs typeface="Arial"/>
              </a:defRPr>
            </a:lvl1pPr>
            <a:lvl2pPr>
              <a:spcBef>
                <a:spcPts val="1200"/>
              </a:spcBef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spcBef>
                <a:spcPts val="1200"/>
              </a:spcBef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spcBef>
                <a:spcPts val="1200"/>
              </a:spcBef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spcBef>
                <a:spcPts val="1200"/>
              </a:spcBef>
              <a:buFont typeface="Arial"/>
              <a:buChar char="•"/>
              <a:defRPr sz="1800" b="0" i="0">
                <a:latin typeface="Arial"/>
                <a:cs typeface="Arial"/>
              </a:defRPr>
            </a:lvl5pPr>
          </a:lstStyle>
          <a:p>
            <a:pPr lvl="0"/>
            <a:r>
              <a:rPr lang="nb-NO" noProof="0" dirty="0" smtClean="0"/>
              <a:t>Klikk for å redigere tekststiler i malen</a:t>
            </a:r>
          </a:p>
          <a:p>
            <a:pPr lvl="1"/>
            <a:r>
              <a:rPr lang="nb-NO" noProof="0" dirty="0" smtClean="0"/>
              <a:t>Andre nivå</a:t>
            </a:r>
          </a:p>
          <a:p>
            <a:pPr lvl="2"/>
            <a:r>
              <a:rPr lang="nb-NO" noProof="0" dirty="0" smtClean="0"/>
              <a:t>Tredje nivå</a:t>
            </a:r>
          </a:p>
          <a:p>
            <a:pPr lvl="3"/>
            <a:r>
              <a:rPr lang="nb-NO" noProof="0" dirty="0" smtClean="0"/>
              <a:t>Fjerde nivå</a:t>
            </a:r>
          </a:p>
          <a:p>
            <a:pPr lvl="4"/>
            <a:r>
              <a:rPr lang="nb-NO" noProof="0" dirty="0" smtClean="0"/>
              <a:t>Femte nivå</a:t>
            </a:r>
            <a:endParaRPr lang="nb-NO" noProof="0" dirty="0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0"/>
          </p:nvPr>
        </p:nvSpPr>
        <p:spPr>
          <a:xfrm>
            <a:off x="1393825" y="6538913"/>
            <a:ext cx="6338888" cy="179387"/>
          </a:xfrm>
        </p:spPr>
        <p:txBody>
          <a:bodyPr/>
          <a:lstStyle>
            <a:lvl1pPr>
              <a:defRPr sz="1300" baseline="0" dirty="0"/>
            </a:lvl1pPr>
          </a:lstStyle>
          <a:p>
            <a:pPr>
              <a:defRPr/>
            </a:pPr>
            <a:r>
              <a:rPr lang="nb-NO" smtClean="0"/>
              <a:t>Foredrag av Statens helsetilsyn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13"/>
          </p:nvPr>
        </p:nvSpPr>
        <p:spPr>
          <a:xfrm>
            <a:off x="360000" y="2520000"/>
            <a:ext cx="8424000" cy="3960000"/>
          </a:xfrm>
        </p:spPr>
        <p:txBody>
          <a:bodyPr/>
          <a:lstStyle>
            <a:lvl1pPr marL="0" indent="0">
              <a:spcBef>
                <a:spcPts val="1200"/>
              </a:spcBef>
              <a:defRPr sz="2200" b="0" i="0" baseline="0">
                <a:latin typeface="Arial"/>
                <a:cs typeface="Arial"/>
              </a:defRPr>
            </a:lvl1pPr>
            <a:lvl2pPr>
              <a:spcBef>
                <a:spcPts val="1200"/>
              </a:spcBef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spcBef>
                <a:spcPts val="1200"/>
              </a:spcBef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spcBef>
                <a:spcPts val="1200"/>
              </a:spcBef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spcBef>
                <a:spcPts val="1200"/>
              </a:spcBef>
              <a:buFont typeface="Arial"/>
              <a:buChar char="•"/>
              <a:defRPr sz="1800" b="0" i="0">
                <a:latin typeface="Arial"/>
                <a:cs typeface="Arial"/>
              </a:defRPr>
            </a:lvl5pPr>
          </a:lstStyle>
          <a:p>
            <a:pPr lvl="0"/>
            <a:r>
              <a:rPr lang="nb-NO" noProof="0" dirty="0" smtClean="0"/>
              <a:t>Klikk for å redigere tekststiler i malen</a:t>
            </a:r>
          </a:p>
          <a:p>
            <a:pPr lvl="1"/>
            <a:r>
              <a:rPr lang="nb-NO" noProof="0" dirty="0" smtClean="0"/>
              <a:t>Andre nivå</a:t>
            </a:r>
          </a:p>
          <a:p>
            <a:pPr lvl="2"/>
            <a:r>
              <a:rPr lang="nb-NO" noProof="0" dirty="0" smtClean="0"/>
              <a:t>Tredje nivå</a:t>
            </a:r>
          </a:p>
          <a:p>
            <a:pPr lvl="3"/>
            <a:r>
              <a:rPr lang="nb-NO" noProof="0" dirty="0" smtClean="0"/>
              <a:t>Fjerde nivå</a:t>
            </a:r>
          </a:p>
          <a:p>
            <a:pPr lvl="4"/>
            <a:r>
              <a:rPr lang="nb-NO" noProof="0" dirty="0" smtClean="0"/>
              <a:t>Femte nivå</a:t>
            </a:r>
            <a:endParaRPr lang="nb-NO" noProof="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EA5D0-2B2A-41EE-B70B-821EF7FEC724}" type="datetime2">
              <a:rPr lang="nb-NO" smtClean="0"/>
              <a:t>torsdag, 15. januar 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Foredrag av Statens helsetilsyn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8E00E-313F-4119-8D71-DC41CE22B2B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60000" y="2520000"/>
            <a:ext cx="4111200" cy="3960000"/>
          </a:xfrm>
        </p:spPr>
        <p:txBody>
          <a:bodyPr>
            <a:noAutofit/>
          </a:bodyPr>
          <a:lstStyle>
            <a:lvl1pPr>
              <a:buFont typeface="Arial"/>
              <a:buChar char="•"/>
              <a:defRPr sz="2200" b="0" i="0">
                <a:latin typeface="Arial"/>
                <a:cs typeface="Arial"/>
              </a:defRPr>
            </a:lvl1pPr>
            <a:lvl2pPr>
              <a:spcBef>
                <a:spcPts val="600"/>
              </a:spcBef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spcBef>
                <a:spcPts val="600"/>
              </a:spcBef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spcBef>
                <a:spcPts val="600"/>
              </a:spcBef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spcBef>
                <a:spcPts val="600"/>
              </a:spcBef>
              <a:buFont typeface="Arial"/>
              <a:buChar char="•"/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dirty="0" smtClean="0"/>
              <a:t>Klikk for å redigere tekststiler i malen</a:t>
            </a:r>
          </a:p>
          <a:p>
            <a:pPr lvl="1"/>
            <a:r>
              <a:rPr lang="nb-NO" noProof="0" dirty="0" smtClean="0"/>
              <a:t>Andre nivå</a:t>
            </a:r>
          </a:p>
          <a:p>
            <a:pPr lvl="2"/>
            <a:r>
              <a:rPr lang="nb-NO" noProof="0" dirty="0" smtClean="0"/>
              <a:t>Tredje nivå</a:t>
            </a:r>
          </a:p>
          <a:p>
            <a:pPr lvl="3"/>
            <a:r>
              <a:rPr lang="nb-NO" noProof="0" dirty="0" smtClean="0"/>
              <a:t>Fjerde nivå</a:t>
            </a:r>
          </a:p>
          <a:p>
            <a:pPr lvl="4"/>
            <a:r>
              <a:rPr lang="nb-NO" noProof="0" dirty="0" smtClean="0"/>
              <a:t>Femte nivå</a:t>
            </a:r>
            <a:endParaRPr lang="nb-NO" noProof="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80000" y="2519999"/>
            <a:ext cx="4111200" cy="3960000"/>
          </a:xfrm>
        </p:spPr>
        <p:txBody>
          <a:bodyPr/>
          <a:lstStyle>
            <a:lvl1pPr>
              <a:buFont typeface="Arial"/>
              <a:buChar char="•"/>
              <a:defRPr sz="2200" b="0" i="0">
                <a:latin typeface="Arial"/>
                <a:cs typeface="Arial"/>
              </a:defRPr>
            </a:lvl1pPr>
            <a:lvl2pPr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buFont typeface="Arial"/>
              <a:buChar char="•"/>
              <a:defRPr sz="18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75D65-5EF9-4AA4-AA90-4307C460FA3D}" type="datetime2">
              <a:rPr lang="nb-NO" smtClean="0"/>
              <a:t>torsdag, 15. januar 2015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Foredrag av Statens helsetilsyn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3B2D-7A7D-47F0-9DC7-82068896510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60000" y="2520000"/>
            <a:ext cx="4111200" cy="720000"/>
          </a:xfrm>
        </p:spPr>
        <p:txBody>
          <a:bodyPr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60000" y="3420000"/>
            <a:ext cx="4111200" cy="3060000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buFont typeface="Arial"/>
              <a:buChar char="•"/>
              <a:defRPr sz="1800"/>
            </a:lvl1pPr>
            <a:lvl2pPr>
              <a:spcBef>
                <a:spcPts val="600"/>
              </a:spcBef>
              <a:buFont typeface="Arial"/>
              <a:buChar char="•"/>
              <a:defRPr sz="1800">
                <a:latin typeface="Arial" pitchFamily="34" charset="0"/>
              </a:defRPr>
            </a:lvl2pPr>
            <a:lvl3pPr>
              <a:spcBef>
                <a:spcPts val="600"/>
              </a:spcBef>
              <a:buFont typeface="Arial"/>
              <a:buChar char="•"/>
              <a:defRPr sz="1800">
                <a:latin typeface="Arial" pitchFamily="34" charset="0"/>
              </a:defRPr>
            </a:lvl3pPr>
            <a:lvl4pPr>
              <a:spcBef>
                <a:spcPts val="600"/>
              </a:spcBef>
              <a:buFont typeface="Arial"/>
              <a:buChar char="•"/>
              <a:defRPr sz="1800">
                <a:latin typeface="Arial" pitchFamily="34" charset="0"/>
              </a:defRPr>
            </a:lvl4pPr>
            <a:lvl5pPr>
              <a:spcBef>
                <a:spcPts val="600"/>
              </a:spcBef>
              <a:buFont typeface="Arial"/>
              <a:buChar char="•"/>
              <a:defRPr sz="18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dirty="0" smtClean="0"/>
              <a:t>Klikk for å redigere tekststiler i malen</a:t>
            </a:r>
          </a:p>
          <a:p>
            <a:pPr lvl="1"/>
            <a:r>
              <a:rPr lang="nb-NO" noProof="0" dirty="0" smtClean="0"/>
              <a:t>Andre nivå</a:t>
            </a:r>
          </a:p>
          <a:p>
            <a:pPr lvl="2"/>
            <a:r>
              <a:rPr lang="nb-NO" noProof="0" dirty="0" smtClean="0"/>
              <a:t>Tredje nivå</a:t>
            </a:r>
          </a:p>
          <a:p>
            <a:pPr lvl="3"/>
            <a:r>
              <a:rPr lang="nb-NO" noProof="0" dirty="0" smtClean="0"/>
              <a:t>Fjerde nivå</a:t>
            </a:r>
          </a:p>
          <a:p>
            <a:pPr lvl="4"/>
            <a:r>
              <a:rPr lang="nb-NO" noProof="0" dirty="0" smtClean="0"/>
              <a:t>Femte nivå</a:t>
            </a:r>
            <a:endParaRPr lang="nb-NO" noProof="0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80000" y="2520000"/>
            <a:ext cx="4111200" cy="720000"/>
          </a:xfrm>
        </p:spPr>
        <p:txBody>
          <a:bodyPr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80000" y="3420000"/>
            <a:ext cx="4111200" cy="3060000"/>
          </a:xfrm>
        </p:spPr>
        <p:txBody>
          <a:bodyPr>
            <a:noAutofit/>
          </a:bodyPr>
          <a:lstStyle>
            <a:lvl1pPr>
              <a:buFont typeface="Arial"/>
              <a:buChar char="•"/>
              <a:defRPr sz="1800" b="0" i="0">
                <a:latin typeface="Arial"/>
                <a:cs typeface="Arial"/>
              </a:defRPr>
            </a:lvl1pPr>
            <a:lvl2pPr>
              <a:buFont typeface="Arial"/>
              <a:buChar char="•"/>
              <a:defRPr sz="1800" b="0" i="0">
                <a:latin typeface="Arial"/>
                <a:cs typeface="Arial"/>
              </a:defRPr>
            </a:lvl2pPr>
            <a:lvl3pPr>
              <a:buFont typeface="Arial"/>
              <a:buChar char="•"/>
              <a:defRPr sz="1800" b="0" i="0">
                <a:latin typeface="Arial"/>
                <a:cs typeface="Arial"/>
              </a:defRPr>
            </a:lvl3pPr>
            <a:lvl4pPr>
              <a:buFont typeface="Arial"/>
              <a:buChar char="•"/>
              <a:defRPr sz="1800" b="0" i="0">
                <a:latin typeface="Arial"/>
                <a:cs typeface="Arial"/>
              </a:defRPr>
            </a:lvl4pPr>
            <a:lvl5pPr>
              <a:buFont typeface="Arial"/>
              <a:buChar char="•"/>
              <a:defRPr sz="1800" b="0" i="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FF72D-0770-4114-86E6-08B1BA0F129A}" type="datetime2">
              <a:rPr lang="nb-NO" smtClean="0"/>
              <a:t>torsdag, 15. januar 2015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Foredrag av Statens helsetilsyn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E554-9DAE-4C1C-9D1D-C9734ACDC1D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360363" y="1439863"/>
            <a:ext cx="842327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360363" y="2519363"/>
            <a:ext cx="8431212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60363" y="6538913"/>
            <a:ext cx="2159000" cy="17938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3AF370CF-ECE2-4D97-8634-AF795BF9A8E3}" type="datetime2">
              <a:rPr lang="nb-NO" smtClean="0"/>
              <a:t>torsdag, 15. januar 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519363" y="6538913"/>
            <a:ext cx="4111625" cy="17938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nb-NO" smtClean="0"/>
              <a:t>Foredrag av Statens helsetilsyn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630988" y="6538913"/>
            <a:ext cx="2160587" cy="17938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smtClean="0"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17163417-EBB8-46CE-A89B-43D0A2A1096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360363" y="360363"/>
            <a:ext cx="6656387" cy="539750"/>
          </a:xfrm>
          <a:prstGeom prst="rect">
            <a:avLst/>
          </a:prstGeom>
          <a:solidFill>
            <a:srgbClr val="F3F3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nb-NO" dirty="0"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032" name="Group 17"/>
          <p:cNvGrpSpPr>
            <a:grpSpLocks/>
          </p:cNvGrpSpPr>
          <p:nvPr userDrawn="1"/>
        </p:nvGrpSpPr>
        <p:grpSpPr bwMode="auto">
          <a:xfrm>
            <a:off x="5667375" y="360363"/>
            <a:ext cx="1349375" cy="539750"/>
            <a:chOff x="5634038" y="360363"/>
            <a:chExt cx="1349375" cy="539750"/>
          </a:xfrm>
        </p:grpSpPr>
        <p:sp>
          <p:nvSpPr>
            <p:cNvPr id="8" name="Rectangle 12"/>
            <p:cNvSpPr>
              <a:spLocks noChangeArrowheads="1"/>
            </p:cNvSpPr>
            <p:nvPr userDrawn="1"/>
          </p:nvSpPr>
          <p:spPr bwMode="auto">
            <a:xfrm>
              <a:off x="6713538" y="360363"/>
              <a:ext cx="269875" cy="269875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dirty="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 userDrawn="1"/>
          </p:nvSpPr>
          <p:spPr bwMode="auto">
            <a:xfrm>
              <a:off x="6443663" y="360363"/>
              <a:ext cx="269875" cy="269875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dirty="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 userDrawn="1"/>
          </p:nvSpPr>
          <p:spPr bwMode="auto">
            <a:xfrm>
              <a:off x="6173788" y="360363"/>
              <a:ext cx="269875" cy="269875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dirty="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 userDrawn="1"/>
          </p:nvSpPr>
          <p:spPr bwMode="auto">
            <a:xfrm>
              <a:off x="5903913" y="360363"/>
              <a:ext cx="269875" cy="26987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dirty="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 userDrawn="1"/>
          </p:nvSpPr>
          <p:spPr bwMode="auto">
            <a:xfrm>
              <a:off x="5634038" y="360363"/>
              <a:ext cx="269875" cy="269875"/>
            </a:xfrm>
            <a:prstGeom prst="rect">
              <a:avLst/>
            </a:prstGeom>
            <a:solidFill>
              <a:srgbClr val="E6E6E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dirty="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 userDrawn="1"/>
          </p:nvSpPr>
          <p:spPr bwMode="auto">
            <a:xfrm>
              <a:off x="6713538" y="630238"/>
              <a:ext cx="269875" cy="269875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dirty="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 userDrawn="1"/>
          </p:nvSpPr>
          <p:spPr bwMode="auto">
            <a:xfrm>
              <a:off x="6443663" y="630238"/>
              <a:ext cx="269875" cy="269875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dirty="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5" name="Rectangle 20"/>
            <p:cNvSpPr>
              <a:spLocks noChangeArrowheads="1"/>
            </p:cNvSpPr>
            <p:nvPr userDrawn="1"/>
          </p:nvSpPr>
          <p:spPr bwMode="auto">
            <a:xfrm>
              <a:off x="6173788" y="630238"/>
              <a:ext cx="269875" cy="26987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dirty="0"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6" name="Rectangle 21"/>
            <p:cNvSpPr>
              <a:spLocks noChangeArrowheads="1"/>
            </p:cNvSpPr>
            <p:nvPr userDrawn="1"/>
          </p:nvSpPr>
          <p:spPr bwMode="auto">
            <a:xfrm>
              <a:off x="5903913" y="630238"/>
              <a:ext cx="269875" cy="269875"/>
            </a:xfrm>
            <a:prstGeom prst="rect">
              <a:avLst/>
            </a:prstGeom>
            <a:solidFill>
              <a:srgbClr val="E6E6E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dirty="0">
                <a:latin typeface="Arial" pitchFamily="34" charset="0"/>
                <a:ea typeface="+mn-ea"/>
                <a:cs typeface="+mn-cs"/>
              </a:endParaRPr>
            </a:p>
          </p:txBody>
        </p:sp>
      </p:grpSp>
      <p:pic>
        <p:nvPicPr>
          <p:cNvPr id="1033" name="Bilde 17" descr="BM_Logo_undertekst_2_rgb_1795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7016750" y="360363"/>
            <a:ext cx="17748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56" r:id="rId3"/>
    <p:sldLayoutId id="2147483657" r:id="rId4"/>
    <p:sldLayoutId id="2147483658" r:id="rId5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2060"/>
          </a:solidFill>
          <a:latin typeface="Arial"/>
          <a:ea typeface="ＭＳ Ｐゴシック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060"/>
          </a:solidFill>
          <a:latin typeface="Arial" charset="0"/>
          <a:ea typeface="ＭＳ Ｐゴシック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060"/>
          </a:solidFill>
          <a:latin typeface="Arial" charset="0"/>
          <a:ea typeface="ＭＳ Ｐゴシック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060"/>
          </a:solidFill>
          <a:latin typeface="Arial" charset="0"/>
          <a:ea typeface="ＭＳ Ｐゴシック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060"/>
          </a:solidFill>
          <a:latin typeface="Arial" charset="0"/>
          <a:ea typeface="ＭＳ Ｐゴシック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defRPr sz="22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2392" y="2103121"/>
            <a:ext cx="7797800" cy="938843"/>
          </a:xfrm>
        </p:spPr>
        <p:txBody>
          <a:bodyPr/>
          <a:lstStyle/>
          <a:p>
            <a:pPr eaLnBrk="1" hangingPunct="1"/>
            <a:r>
              <a:rPr lang="nb-NO" sz="3000" dirty="0" smtClean="0">
                <a:latin typeface="Arial" charset="0"/>
                <a:ea typeface="ＭＳ Ｐゴシック" pitchFamily="34" charset="-128"/>
                <a:cs typeface="Arial" charset="0"/>
              </a:rPr>
              <a:t>Om oppfølging av leger i Norge med rus – sanksjoner/behandlingsapparat  </a:t>
            </a:r>
            <a:br>
              <a:rPr lang="nb-NO" sz="30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nb-NO" sz="30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2488" y="4386207"/>
            <a:ext cx="5237162" cy="581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nb-NO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nb-NO" sz="2000" dirty="0" smtClean="0">
                <a:solidFill>
                  <a:schemeClr val="bg2">
                    <a:lumMod val="25000"/>
                  </a:schemeClr>
                </a:solidFill>
              </a:rPr>
              <a:t>Direktør Jan Fredrik Andresen</a:t>
            </a:r>
            <a:br>
              <a:rPr lang="nb-NO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nb-NO" sz="2000" dirty="0" smtClean="0">
                <a:solidFill>
                  <a:schemeClr val="bg2">
                    <a:lumMod val="25000"/>
                  </a:schemeClr>
                </a:solidFill>
              </a:rPr>
              <a:t>Statens helsetilsyn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44550" y="3865489"/>
            <a:ext cx="706437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20000"/>
              </a:spcBef>
              <a:defRPr/>
            </a:pPr>
            <a:r>
              <a:rPr lang="nb-NO" sz="2200" dirty="0" err="1" smtClean="0">
                <a:solidFill>
                  <a:schemeClr val="bg2">
                    <a:lumMod val="25000"/>
                  </a:schemeClr>
                </a:solidFill>
                <a:latin typeface="Arial"/>
                <a:ea typeface="ＭＳ Ｐゴシック" charset="-128"/>
                <a:cs typeface="Arial"/>
              </a:rPr>
              <a:t>Årssamling</a:t>
            </a:r>
            <a:r>
              <a:rPr lang="nb-NO" sz="2200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ＭＳ Ｐゴシック" charset="-128"/>
                <a:cs typeface="Arial"/>
              </a:rPr>
              <a:t> for avdelingsrådgivere og støttekolleger </a:t>
            </a:r>
            <a:br>
              <a:rPr lang="nb-NO" sz="2200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ＭＳ Ｐゴシック" charset="-128"/>
                <a:cs typeface="Arial"/>
              </a:rPr>
            </a:br>
            <a:r>
              <a:rPr lang="nb-NO" dirty="0" err="1" smtClean="0">
                <a:solidFill>
                  <a:schemeClr val="bg2">
                    <a:lumMod val="25000"/>
                  </a:schemeClr>
                </a:solidFill>
                <a:latin typeface="Arial"/>
                <a:ea typeface="ＭＳ Ｐゴシック" charset="-128"/>
                <a:cs typeface="Arial"/>
              </a:rPr>
              <a:t>Soria</a:t>
            </a:r>
            <a:r>
              <a:rPr lang="nb-NO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ＭＳ Ｐゴシック" charset="-128"/>
                <a:cs typeface="Arial"/>
              </a:rPr>
              <a:t> </a:t>
            </a:r>
            <a:r>
              <a:rPr lang="nb-NO" dirty="0" err="1" smtClean="0">
                <a:solidFill>
                  <a:schemeClr val="bg2">
                    <a:lumMod val="25000"/>
                  </a:schemeClr>
                </a:solidFill>
                <a:latin typeface="Arial"/>
                <a:ea typeface="ＭＳ Ｐゴシック" charset="-128"/>
                <a:cs typeface="Arial"/>
              </a:rPr>
              <a:t>Moria</a:t>
            </a:r>
            <a:r>
              <a:rPr lang="nb-NO" dirty="0" smtClean="0">
                <a:solidFill>
                  <a:schemeClr val="bg2">
                    <a:lumMod val="25000"/>
                  </a:schemeClr>
                </a:solidFill>
                <a:latin typeface="Arial"/>
                <a:ea typeface="ＭＳ Ｐゴシック" charset="-128"/>
                <a:cs typeface="Arial"/>
              </a:rPr>
              <a:t> - 15. januar 2015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>
          <a:xfrm>
            <a:off x="360363" y="1051561"/>
            <a:ext cx="8423275" cy="426719"/>
          </a:xfrm>
        </p:spPr>
        <p:txBody>
          <a:bodyPr/>
          <a:lstStyle/>
          <a:p>
            <a:pPr eaLnBrk="1" hangingPunct="1"/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De ulike </a:t>
            </a:r>
            <a:r>
              <a:rPr lang="nb-NO" sz="2400" dirty="0" err="1" smtClean="0">
                <a:latin typeface="Arial" charset="0"/>
                <a:ea typeface="ＭＳ Ｐゴシック" pitchFamily="34" charset="-128"/>
                <a:cs typeface="Arial" charset="0"/>
              </a:rPr>
              <a:t>tilbakekallsgrunnene</a:t>
            </a:r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b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nb-NO" sz="24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>
          <a:xfrm>
            <a:off x="360363" y="1682750"/>
            <a:ext cx="8657177" cy="4941888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Alvorlig sinnslidelse </a:t>
            </a:r>
          </a:p>
          <a:p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Psykisk eller fysisk svekkelse</a:t>
            </a:r>
          </a:p>
          <a:p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Langt fravær fra yrket</a:t>
            </a:r>
          </a:p>
          <a:p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Grov mangel på faglig innsikt – uforsvarlig virksomhet</a:t>
            </a:r>
          </a:p>
          <a:p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Grove pliktbrudd etter helsepersonelloven eller bestemmelser gitt i medhold av den</a:t>
            </a:r>
          </a:p>
          <a:p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Atferd som anses uforenlig med yrkesutøvelsen</a:t>
            </a:r>
          </a:p>
          <a:p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Uegnethet på grunn av rusmiddelmisbruk (alkohol, narkotika eller midler med lignende virkning)</a:t>
            </a: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nb-NO" sz="2800" b="1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>
          <a:xfrm>
            <a:off x="360363" y="1051561"/>
            <a:ext cx="8423275" cy="426719"/>
          </a:xfrm>
        </p:spPr>
        <p:txBody>
          <a:bodyPr/>
          <a:lstStyle/>
          <a:p>
            <a:pPr eaLnBrk="1" hangingPunct="1"/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De ulike </a:t>
            </a:r>
            <a:r>
              <a:rPr lang="nb-NO" sz="2400" dirty="0" err="1" smtClean="0">
                <a:latin typeface="Arial" charset="0"/>
                <a:ea typeface="ＭＳ Ｐゴシック" pitchFamily="34" charset="-128"/>
                <a:cs typeface="Arial" charset="0"/>
              </a:rPr>
              <a:t>tilbakekallsgrunnene</a:t>
            </a:r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 forts.</a:t>
            </a:r>
            <a:b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nb-NO" sz="24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>
          <a:xfrm>
            <a:off x="360363" y="1682750"/>
            <a:ext cx="8657177" cy="4941888"/>
          </a:xfrm>
        </p:spPr>
        <p:txBody>
          <a:bodyPr>
            <a:normAutofit/>
          </a:bodyPr>
          <a:lstStyle/>
          <a:p>
            <a:r>
              <a:rPr lang="nb-NO" sz="2400" b="1" dirty="0" smtClean="0">
                <a:latin typeface="Arial" charset="0"/>
                <a:ea typeface="ＭＳ Ｐゴシック" pitchFamily="34" charset="-128"/>
                <a:cs typeface="Arial" charset="0"/>
              </a:rPr>
              <a:t>Uegnethet på grunn av rusmiddelmisbruk (alkohol, narkotika eller midler med lignende virkning)</a:t>
            </a:r>
            <a:endParaRPr lang="nb-NO" sz="24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nb-NO" sz="2400" b="1" dirty="0" smtClean="0">
                <a:latin typeface="Arial" charset="0"/>
                <a:ea typeface="ＭＳ Ｐゴシック" pitchFamily="34" charset="-128"/>
                <a:cs typeface="Arial" charset="0"/>
              </a:rPr>
              <a:t>	</a:t>
            </a:r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- ruset på arbeidsplassen</a:t>
            </a:r>
          </a:p>
          <a:p>
            <a:pPr>
              <a:buNone/>
            </a:pPr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	- tyveri av legemidler gruppe A og B</a:t>
            </a:r>
          </a:p>
          <a:p>
            <a:pPr>
              <a:buNone/>
            </a:pPr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	- rusmisbruket på annen måte har hatt innvirkning på yrkesutøvelsen</a:t>
            </a:r>
          </a:p>
          <a:p>
            <a:pPr>
              <a:buNone/>
            </a:pPr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	- også omfattende rusmiddelmisbruk på fritiden og/eller alvorlige rusproblemer kan tilsi tilbakekall av autorisasjon selv om vedkommende ikke har opptrådt i ruset tilstand på jobb </a:t>
            </a:r>
          </a:p>
          <a:p>
            <a:pPr>
              <a:buNone/>
            </a:pPr>
            <a:endParaRPr lang="nb-NO" b="1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nb-NO" sz="2800" b="1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innhold 2"/>
          <p:cNvSpPr>
            <a:spLocks noGrp="1"/>
          </p:cNvSpPr>
          <p:nvPr>
            <p:ph idx="1"/>
          </p:nvPr>
        </p:nvSpPr>
        <p:spPr>
          <a:xfrm>
            <a:off x="371476" y="2036763"/>
            <a:ext cx="8412162" cy="4443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sz="2400" dirty="0" smtClean="0"/>
              <a:t>	</a:t>
            </a:r>
          </a:p>
          <a:p>
            <a:pPr eaLnBrk="1" hangingPunct="1">
              <a:buNone/>
              <a:defRPr/>
            </a:pPr>
            <a:r>
              <a:rPr lang="nb-NO" sz="2400" dirty="0" smtClean="0"/>
              <a:t>	</a:t>
            </a:r>
          </a:p>
          <a:p>
            <a:pPr eaLnBrk="1" hangingPunct="1">
              <a:buNone/>
              <a:defRPr/>
            </a:pPr>
            <a:r>
              <a:rPr lang="nb-NO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buNone/>
              <a:defRPr/>
            </a:pPr>
            <a:endParaRPr lang="nb-NO" sz="2000" dirty="0" smtClean="0"/>
          </a:p>
          <a:p>
            <a:pPr algn="r" eaLnBrk="1" hangingPunct="1">
              <a:buNone/>
              <a:defRPr/>
            </a:pPr>
            <a:r>
              <a:rPr lang="nb-NO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b-NO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ekspedisjonssjef Petter Øgar</a:t>
            </a:r>
            <a:endParaRPr lang="nb-NO" sz="2000" dirty="0" smtClean="0"/>
          </a:p>
          <a:p>
            <a:endParaRPr lang="nb-NO" sz="2400" dirty="0" smtClean="0"/>
          </a:p>
          <a:p>
            <a:pPr>
              <a:buNone/>
            </a:pPr>
            <a:endParaRPr lang="nb-NO" sz="2400" dirty="0" smtClean="0"/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371475" y="2662810"/>
            <a:ext cx="8412163" cy="1526163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b-NO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  <a:cs typeface="Times New Roman" pitchFamily="18" charset="0"/>
              </a:rPr>
              <a:t>”Dette er en arena for de små skritt og den store tålmodighet.”</a:t>
            </a:r>
            <a:endParaRPr lang="nb-NO" sz="3200" dirty="0" smtClean="0">
              <a:gradFill flip="none" rotWithShape="1">
                <a:gsLst>
                  <a:gs pos="0">
                    <a:srgbClr val="929FB8">
                      <a:tint val="66000"/>
                      <a:satMod val="160000"/>
                    </a:srgbClr>
                  </a:gs>
                  <a:gs pos="50000">
                    <a:srgbClr val="929FB8">
                      <a:tint val="44500"/>
                      <a:satMod val="160000"/>
                    </a:srgbClr>
                  </a:gs>
                  <a:gs pos="100000">
                    <a:srgbClr val="929FB8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60363" y="1439863"/>
            <a:ext cx="8423275" cy="443258"/>
          </a:xfrm>
        </p:spPr>
        <p:txBody>
          <a:bodyPr/>
          <a:lstStyle/>
          <a:p>
            <a:r>
              <a:rPr lang="nb-NO" dirty="0" smtClean="0"/>
              <a:t>Veien tilbake………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360000" y="2037030"/>
            <a:ext cx="5161920" cy="4442970"/>
          </a:xfrm>
        </p:spPr>
        <p:txBody>
          <a:bodyPr>
            <a:normAutofit/>
          </a:bodyPr>
          <a:lstStyle/>
          <a:p>
            <a:endParaRPr lang="nb-NO" sz="2400" b="1" dirty="0" smtClean="0"/>
          </a:p>
          <a:p>
            <a:pPr>
              <a:buFont typeface="Arial" pitchFamily="34" charset="0"/>
              <a:buChar char="•"/>
            </a:pPr>
            <a:r>
              <a:rPr lang="nb-NO" sz="2400" b="1" dirty="0" smtClean="0"/>
              <a:t> rundskriv </a:t>
            </a:r>
            <a:r>
              <a:rPr lang="nb-NO" sz="2400" b="1" dirty="0" smtClean="0"/>
              <a:t>IK-1/2009</a:t>
            </a:r>
          </a:p>
          <a:p>
            <a:r>
              <a:rPr lang="nb-NO" sz="2400" b="1" dirty="0" smtClean="0"/>
              <a:t>	</a:t>
            </a:r>
            <a:r>
              <a:rPr lang="nb-NO" sz="2000" dirty="0" smtClean="0"/>
              <a:t>- hva må gjøres og hva skal til</a:t>
            </a:r>
            <a:endParaRPr lang="nb-NO" sz="2000" b="1" dirty="0" smtClean="0"/>
          </a:p>
          <a:p>
            <a:pPr>
              <a:buFont typeface="Arial" pitchFamily="34" charset="0"/>
              <a:buChar char="•"/>
            </a:pPr>
            <a:r>
              <a:rPr lang="nb-NO" sz="2400" b="1" dirty="0" smtClean="0"/>
              <a:t> tidsperspektivet</a:t>
            </a:r>
          </a:p>
          <a:p>
            <a:r>
              <a:rPr lang="nb-NO" sz="2400" b="1" dirty="0" smtClean="0"/>
              <a:t>	</a:t>
            </a:r>
            <a:r>
              <a:rPr lang="nb-NO" sz="2000" dirty="0" smtClean="0"/>
              <a:t>- 2 år med dokumentert rusfrihet</a:t>
            </a:r>
          </a:p>
          <a:p>
            <a:r>
              <a:rPr lang="nb-NO" sz="2000" dirty="0" smtClean="0"/>
              <a:t>	- begrenset autorisasjon kan vurderes</a:t>
            </a:r>
          </a:p>
          <a:p>
            <a:r>
              <a:rPr lang="nb-NO" sz="2000" dirty="0" smtClean="0"/>
              <a:t>	etter ½ år (m/dokumentert rusfrihet)</a:t>
            </a:r>
            <a:endParaRPr lang="nb-NO" sz="2400" b="1" dirty="0" smtClean="0"/>
          </a:p>
          <a:p>
            <a:pPr>
              <a:buFont typeface="Arial" pitchFamily="34" charset="0"/>
              <a:buChar char="•"/>
            </a:pPr>
            <a:r>
              <a:rPr lang="nb-NO" sz="2400" b="1" dirty="0" smtClean="0"/>
              <a:t> vilkår </a:t>
            </a:r>
          </a:p>
          <a:p>
            <a:pPr marL="622300" indent="-260350"/>
            <a:endParaRPr lang="nb-NO" sz="2400" dirty="0" smtClean="0"/>
          </a:p>
        </p:txBody>
      </p:sp>
      <p:pic>
        <p:nvPicPr>
          <p:cNvPr id="11" name="Picture 5" descr="Kontinuitetsavbr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6110" y="1439863"/>
            <a:ext cx="3007527" cy="460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pesialisthelsetjenest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672403" y="1560443"/>
            <a:ext cx="2111232" cy="3765183"/>
          </a:xfrm>
          <a:prstGeom prst="rect">
            <a:avLst/>
          </a:prstGeom>
          <a:noFill/>
        </p:spPr>
      </p:pic>
      <p:sp>
        <p:nvSpPr>
          <p:cNvPr id="18434" name="Plassholder for innhold 2"/>
          <p:cNvSpPr>
            <a:spLocks noGrp="1"/>
          </p:cNvSpPr>
          <p:nvPr>
            <p:ph idx="1"/>
          </p:nvPr>
        </p:nvSpPr>
        <p:spPr>
          <a:xfrm>
            <a:off x="360363" y="1982709"/>
            <a:ext cx="6312040" cy="462809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b-NO" sz="2000" dirty="0" smtClean="0">
                <a:latin typeface="Arial" charset="0"/>
                <a:ea typeface="ＭＳ Ｐゴシック" pitchFamily="34" charset="-128"/>
                <a:cs typeface="Arial" charset="0"/>
              </a:rPr>
              <a:t>Eks. på vilkår (begrenset autorisasjon)</a:t>
            </a:r>
          </a:p>
          <a:p>
            <a:pPr eaLnBrk="1" hangingPunct="1"/>
            <a:r>
              <a:rPr lang="nb-NO" sz="1600" dirty="0" smtClean="0">
                <a:latin typeface="Arial" charset="0"/>
                <a:ea typeface="ＭＳ Ｐゴシック" pitchFamily="34" charset="-128"/>
                <a:cs typeface="Arial" charset="0"/>
              </a:rPr>
              <a:t>konkret arbeidsforhold (ansettelse)</a:t>
            </a:r>
          </a:p>
          <a:p>
            <a:pPr eaLnBrk="1" hangingPunct="1"/>
            <a:r>
              <a:rPr lang="nb-NO" sz="1600" dirty="0" smtClean="0">
                <a:latin typeface="Arial" charset="0"/>
                <a:ea typeface="ＭＳ Ｐゴシック" pitchFamily="34" charset="-128"/>
                <a:cs typeface="Arial" charset="0"/>
              </a:rPr>
              <a:t>arbeidsgiver må være kjent med tilsynssaken</a:t>
            </a:r>
          </a:p>
          <a:p>
            <a:pPr eaLnBrk="1" hangingPunct="1"/>
            <a:r>
              <a:rPr lang="nb-NO" sz="1600" dirty="0" smtClean="0">
                <a:latin typeface="Arial" charset="0"/>
                <a:ea typeface="ＭＳ Ｐゴシック" pitchFamily="34" charset="-128"/>
                <a:cs typeface="Arial" charset="0"/>
              </a:rPr>
              <a:t>rusmiddeltesting </a:t>
            </a:r>
            <a:r>
              <a:rPr lang="nb-NO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iht</a:t>
            </a:r>
            <a:r>
              <a:rPr lang="nb-NO" sz="1600" dirty="0" smtClean="0">
                <a:latin typeface="Arial" charset="0"/>
                <a:ea typeface="ＭＳ Ｐゴシック" pitchFamily="34" charset="-128"/>
                <a:cs typeface="Arial" charset="0"/>
              </a:rPr>
              <a:t> IK-1/2009</a:t>
            </a:r>
          </a:p>
          <a:p>
            <a:pPr eaLnBrk="1" hangingPunct="1"/>
            <a:r>
              <a:rPr lang="nb-NO" sz="1600" dirty="0" smtClean="0">
                <a:latin typeface="Arial" charset="0"/>
                <a:ea typeface="ＭＳ Ｐゴシック" pitchFamily="34" charset="-128"/>
                <a:cs typeface="Arial" charset="0"/>
              </a:rPr>
              <a:t>arbeidsgiver må rapportere til Statens helsetilsyn ved evt. uregelmessigheter i yrkesutøvelsen og dersom </a:t>
            </a:r>
            <a:r>
              <a:rPr lang="nb-NO" sz="1600" dirty="0" err="1" smtClean="0">
                <a:latin typeface="Arial" charset="0"/>
                <a:ea typeface="ＭＳ Ｐゴシック" pitchFamily="34" charset="-128"/>
                <a:cs typeface="Arial" charset="0"/>
              </a:rPr>
              <a:t>AKAN-avtalen</a:t>
            </a:r>
            <a:r>
              <a:rPr lang="nb-NO" sz="16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nb-NO" sz="1600" dirty="0" smtClean="0">
                <a:latin typeface="Arial" charset="0"/>
                <a:ea typeface="ＭＳ Ｐゴシック" pitchFamily="34" charset="-128"/>
                <a:cs typeface="Arial" charset="0"/>
              </a:rPr>
              <a:t>ikke følges opp som forutsatt</a:t>
            </a:r>
          </a:p>
          <a:p>
            <a:pPr eaLnBrk="1" hangingPunct="1"/>
            <a:r>
              <a:rPr lang="nb-NO" sz="1600" dirty="0" smtClean="0">
                <a:latin typeface="Arial" charset="0"/>
                <a:ea typeface="ＭＳ Ｐゴシック" pitchFamily="34" charset="-128"/>
                <a:cs typeface="Arial" charset="0"/>
              </a:rPr>
              <a:t>arbeidsgiver må melde fra til Statens helsetilsyn dersom du slutter</a:t>
            </a:r>
          </a:p>
          <a:p>
            <a:pPr eaLnBrk="1" hangingPunct="1"/>
            <a:r>
              <a:rPr lang="nb-NO" sz="1600" dirty="0" smtClean="0">
                <a:latin typeface="Arial" charset="0"/>
                <a:ea typeface="ＭＳ Ｐゴシック" pitchFamily="34" charset="-128"/>
                <a:cs typeface="Arial" charset="0"/>
              </a:rPr>
              <a:t>du må søke Statens helsetilsyn om ny begrenset autorisasjon ved evt. </a:t>
            </a:r>
            <a:r>
              <a:rPr lang="nb-NO" sz="1600" smtClean="0">
                <a:latin typeface="Arial" charset="0"/>
                <a:ea typeface="ＭＳ Ｐゴシック" pitchFamily="34" charset="-128"/>
                <a:cs typeface="Arial" charset="0"/>
              </a:rPr>
              <a:t>bytte </a:t>
            </a:r>
            <a:r>
              <a:rPr lang="nb-NO" sz="1600" dirty="0" smtClean="0">
                <a:latin typeface="Arial" charset="0"/>
                <a:ea typeface="ＭＳ Ｐゴシック" pitchFamily="34" charset="-128"/>
                <a:cs typeface="Arial" charset="0"/>
              </a:rPr>
              <a:t>av arbeidsgiver</a:t>
            </a:r>
          </a:p>
          <a:p>
            <a:pPr eaLnBrk="1" hangingPunct="1"/>
            <a:r>
              <a:rPr lang="nb-NO" sz="1600" dirty="0" smtClean="0">
                <a:latin typeface="Arial" charset="0"/>
                <a:ea typeface="ＭＳ Ｐゴシック" pitchFamily="34" charset="-128"/>
                <a:cs typeface="Arial" charset="0"/>
              </a:rPr>
              <a:t>du kan ikke rekvirere legemidler i gruppe A og B</a:t>
            </a:r>
          </a:p>
          <a:p>
            <a:pPr eaLnBrk="1" hangingPunct="1"/>
            <a:r>
              <a:rPr lang="nb-NO" sz="1600" dirty="0" smtClean="0">
                <a:latin typeface="Arial" charset="0"/>
                <a:ea typeface="ＭＳ Ｐゴシック" pitchFamily="34" charset="-128"/>
                <a:cs typeface="Arial" charset="0"/>
              </a:rPr>
              <a:t>motta behandling for rusmiddelavhengigheten</a:t>
            </a:r>
          </a:p>
          <a:p>
            <a:pPr eaLnBrk="1" hangingPunct="1"/>
            <a:endParaRPr lang="nb-NO" sz="1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nb-NO" sz="1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8435" name="Tittel 3"/>
          <p:cNvSpPr>
            <a:spLocks noGrp="1"/>
          </p:cNvSpPr>
          <p:nvPr>
            <p:ph type="title"/>
          </p:nvPr>
        </p:nvSpPr>
        <p:spPr>
          <a:xfrm>
            <a:off x="360363" y="1439863"/>
            <a:ext cx="8423275" cy="542846"/>
          </a:xfrm>
        </p:spPr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ea typeface="ＭＳ Ｐゴシック" pitchFamily="34" charset="-128"/>
                <a:cs typeface="Arial" charset="0"/>
              </a:rPr>
              <a:t>Veien tilbake…….. (forts.) </a:t>
            </a:r>
            <a:br>
              <a:rPr lang="nb-NO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innhold 2"/>
          <p:cNvSpPr>
            <a:spLocks noGrp="1"/>
          </p:cNvSpPr>
          <p:nvPr>
            <p:ph idx="1"/>
          </p:nvPr>
        </p:nvSpPr>
        <p:spPr>
          <a:xfrm>
            <a:off x="371476" y="2036763"/>
            <a:ext cx="8412162" cy="4443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sz="2400" dirty="0" smtClean="0"/>
              <a:t>	</a:t>
            </a:r>
          </a:p>
          <a:p>
            <a:pPr eaLnBrk="1" hangingPunct="1">
              <a:buNone/>
              <a:defRPr/>
            </a:pPr>
            <a:r>
              <a:rPr lang="nb-NO" sz="2400" dirty="0" smtClean="0"/>
              <a:t>	</a:t>
            </a:r>
          </a:p>
          <a:p>
            <a:pPr eaLnBrk="1" hangingPunct="1">
              <a:buNone/>
              <a:defRPr/>
            </a:pPr>
            <a:r>
              <a:rPr lang="nb-NO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buNone/>
              <a:defRPr/>
            </a:pPr>
            <a:endParaRPr lang="nb-NO" sz="2000" dirty="0" smtClean="0"/>
          </a:p>
          <a:p>
            <a:pPr algn="r" eaLnBrk="1" hangingPunct="1">
              <a:buNone/>
              <a:defRPr/>
            </a:pPr>
            <a:r>
              <a:rPr lang="nb-NO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b-NO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org.dir./psykolog</a:t>
            </a:r>
            <a:r>
              <a:rPr lang="nb-NO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Endre Lima </a:t>
            </a:r>
            <a:r>
              <a:rPr lang="nb-NO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Løvås</a:t>
            </a:r>
            <a:endParaRPr lang="nb-NO" sz="2000" dirty="0" smtClean="0"/>
          </a:p>
          <a:p>
            <a:endParaRPr lang="nb-NO" sz="2400" dirty="0" smtClean="0"/>
          </a:p>
          <a:p>
            <a:pPr>
              <a:buNone/>
            </a:pPr>
            <a:endParaRPr lang="nb-NO" sz="2400" dirty="0" smtClean="0"/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371475" y="2662810"/>
            <a:ext cx="8412163" cy="1526163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b-NO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  <a:cs typeface="Times New Roman" pitchFamily="18" charset="0"/>
              </a:rPr>
              <a:t>”Forandring kan komme fra utsiden, men endring må komme fra innsiden.”</a:t>
            </a:r>
            <a:endParaRPr lang="nb-NO" sz="3200" dirty="0" smtClean="0">
              <a:gradFill flip="none" rotWithShape="1">
                <a:gsLst>
                  <a:gs pos="0">
                    <a:srgbClr val="929FB8">
                      <a:tint val="66000"/>
                      <a:satMod val="160000"/>
                    </a:srgbClr>
                  </a:gs>
                  <a:gs pos="50000">
                    <a:srgbClr val="929FB8">
                      <a:tint val="44500"/>
                      <a:satMod val="160000"/>
                    </a:srgbClr>
                  </a:gs>
                  <a:gs pos="100000">
                    <a:srgbClr val="929FB8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360363" y="1138238"/>
            <a:ext cx="8423275" cy="647700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nb-NO" dirty="0" smtClean="0">
              <a:latin typeface="Arial" charset="0"/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352426" y="2052638"/>
            <a:ext cx="8431212" cy="4427537"/>
          </a:xfrm>
        </p:spPr>
        <p:txBody>
          <a:bodyPr/>
          <a:lstStyle/>
          <a:p>
            <a:pPr>
              <a:buFontTx/>
              <a:buNone/>
            </a:pPr>
            <a:endParaRPr lang="nb-NO" dirty="0" smtClean="0">
              <a:latin typeface="Arial" charset="0"/>
            </a:endParaRPr>
          </a:p>
          <a:p>
            <a:pPr>
              <a:buFontTx/>
              <a:buNone/>
            </a:pPr>
            <a:endParaRPr lang="nb-NO" dirty="0" smtClean="0">
              <a:latin typeface="Arial" charset="0"/>
            </a:endParaRPr>
          </a:p>
          <a:p>
            <a:pPr>
              <a:buFontTx/>
              <a:buNone/>
            </a:pPr>
            <a:r>
              <a:rPr lang="nb-NO" sz="2800" b="1" dirty="0" smtClean="0">
                <a:latin typeface="Arial" charset="0"/>
              </a:rPr>
              <a:t>	”Vi har mye godt i vente dersom vi makter å ta tak i det vonde.”</a:t>
            </a:r>
          </a:p>
          <a:p>
            <a:pPr>
              <a:buNone/>
            </a:pPr>
            <a:r>
              <a:rPr lang="nb-NO" sz="2800" dirty="0" smtClean="0">
                <a:latin typeface="Arial" charset="0"/>
              </a:rPr>
              <a:t>											</a:t>
            </a:r>
            <a:r>
              <a:rPr lang="nb-NO" sz="2000" dirty="0" smtClean="0">
                <a:latin typeface="Arial" charset="0"/>
              </a:rPr>
              <a:t>Per Arne Dahl</a:t>
            </a:r>
            <a:r>
              <a:rPr lang="nb-NO" sz="2000" dirty="0" smtClean="0"/>
              <a:t>, prest</a:t>
            </a:r>
          </a:p>
          <a:p>
            <a:pPr>
              <a:buFontTx/>
              <a:buNone/>
            </a:pPr>
            <a:r>
              <a:rPr lang="nb-NO" sz="2800" dirty="0" smtClean="0">
                <a:latin typeface="Arial" charset="0"/>
              </a:rPr>
              <a:t>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data:image/jpeg;base64,/9j/4AAQSkZJRgABAQAAAQABAAD/2wCEAAkGBhQSERUTExQWFRQVGBwaGRgXGRccHhwaHB0cGRgdHBwdHCYfGhokGhsXHy8gIycpLCwsGB8xNTAqNScrLCkBCQoKDgwOGg8PGiwlHyQqKSwsLC8sKTQsLCksKSwsLCwsLCwsLCwsKSwpLCwsLCwsLCwsLCwsLCwsLCwsLCwsLP/AABEIALgBEwMBIgACEQEDEQH/xAAcAAACAgMBAQAAAAAAAAAAAAAFBgQHAAEDAgj/xABJEAABAwIEAwUEBwUGBQIHAAABAgMRAAQFEiExBkFREyJhcYEHMpGhI0JSscHR8BQzYnLhFYKSosLxFyRDstJjgxZEU2Rzk8P/xAAbAQACAwEBAQAAAAAAAAAAAAACAwABBAUGB//EAC4RAAICAgIBAwMEAgEFAAAAAAABAhEDIRIxBCJBURMyYQUUcYEVkUJiobHw8f/aAAwDAQACEQMRAD8Ao9O9TECir3DqZ0NcV4MobVleeEvc24YuPYHfEE1zqbiFsUkSKhpSSYGpNaIu1Znyx4zaPbT2WdJmjnB/BL+Iu5GQAlMZ3Fe6kHbzJ5AUNbwK4Vsw8fJtZ/CrA9neBXSEOSy8iVCJbcEwPKrf4Fosrhn2b2FohKezLrpMKWuZPM9AlGm3PxpotsKtQO6y2nWP3ad+Q2pGawy8JBCXpGx7340TtbjEWzPZrX4KCT85kUugrv2GDFuH7R0gLZRmGyk9xQ8lIg0IveAG1fu3nkEiNVlxJ8w5P30RtrsuH6W3eaXPvBJUmfTWiSLVxIlJzDeP6GpxTBab7WhHt+Crlh0KSGbhE6jVtRHT6yfurnxFxlmfRhyUuWpJH7U6QFdk0RICVIzAFY0zmIn4WBiOIptrdx9zZtJMdTyA8SYFDeAsALLCnndbm6V2zyj1V7qPJKYEedRr2BjBR2jjbcJYU8wlCGLV1tIgFIQo/wCId6fWaVbj2QYW+teRK24OobcOnorNFGuMcPYcdCUNoS8NStKVBXlmRCtaj4bgzzMrbcWlX2XUlxPxMLHxqm2tFqVsWLr2DWgICblxJOwWEkH1SBUR/wBhqW9SStPVJn5b01XF06HQ682pSE6lTJUsD+7GYek0z4ViqbghTCwpHhrp139NRSckHNak0x+PNxe4p/0VIn2W23j8TWD2Y2vj8TVo8XpQMoAHaH3iOnjQFpGlee8jP5GHI4fUbO/ghiyw5cEhN/4X23j8TXN32V2/IqHqatfD+HRlzOTmOwBiP610d4VB91ZHmAfurQoec48lJ/7EvJ4qdNf9imleyhonRahXBfsj+y6fgKtq54ceRqAFj+H8qgqZUk94EeYIpEvK8zE/U3/obHB42T7Uipn/AGTPD3XAfMVBd9mtynbKfjV0BNYE1F+q+Qu6/wBE/Y4fgop7hC5Ru2T5UMuLBxHvIUPMGvohSB0qO5hra90g0+H6vJfdEGXgwa06PnaKwVe15wXbObtp+FBbr2VsK90lPka2Q/VcT+5NGaXgSXTKhVWkJqwr32SOD92ufMUtX3CFwysIKCSdiK2w8zDk+2Rll4mRO2gQU16SiiLvDz6dS0r4VDdaUnQgjzFMWSMumN+k47aJ/Dlh2r6R01qycWZ7NgnoKE+ybAO1Utw7DQfjR/2mtdjb/wAxiuJ5cpZPIUV0tHRwOMIfkQmhIma3UFN3GlZWr6bJyQYyV2bbrsWJOgojZ4Oo76Cs05xj2znQhKT0hP4rZGQRvNefZ9hbpv7VwIORLyCSRynWrDTw+3zEnxo3hVhlUnIjYjYeNFj/AFHilCCvY+Xgp+ubGjF8bWwpCQgqCkzz5aQIB1rna8REklwBtIE5laD4qAGuvjoa3xDcuIKMisuh+qD99U/jOOvXj0KWpQSSECAP8o3Ua7pgjG0XDhXF7D68jbwKuQ1E/wAsgT6UcaWc2+kV85MXC21BYzII1ChKTPKI13qzsDxQrWy5mdAJEytRB66HlIoeQUsddDtf8QNslQWFDLHTWY218aiN8ZtKE94DyGm/j4VA4g4hS0lOaJUdJAMRufE6x60q39tclZyocKDHJQgj0gb6CpIT12WOrHWTKVKSdpkEjw5VNt8UbUQkHU8tek/CKqlV4/2QPZrhMyrL0PMgafhTFwlfOdqjtU5cx7mZET3Tsco1iT4ihjJ2C6Z6ZwtBx14qWSktpIaUZRmhGoTyUdTPiad12Lf/ANNJ9BVajFI4pLRIgsCJTOvZpOmuh0Op8etWW47Vx1dgVfRoNgCAgAeQqIWW2pUhtCCr3ilIBJ8SBrUrtKh37o0mpKWhkI7AvEzAzJVzVv4xUOztnUELSwXOgK0oE9ddflXD2j8SrshbuoCTK1AhQkHu+YpetvbQCfpWPVt0j5FP41yZ+PCWd5JHQWeSxcEO68SvEd42WfwbuG5+C0pHzr0ni4p/fWd4149l2g+LKl/dXDAfaHavpB76J+3B+aSaam3UlOdJzCJGXWfKunCmtM58m12AEceWWqQ+kOcm3JbVJ2EOBNaxziJi1t1XNwtKkjVKRlM9AOp13omq0QoKddQFQDAUmYT5ESCelUZj+Ff2hiSkBpDdszJVkGQKPIbDXloOR61H+Sl+Avg/FF1duF9TaGmFfu20p1I5FR3plYxFG60T/KqPwoNa8OFP7t1aNB7xSodNj4RueVEcNwe6UQQGH0IJJEqQSdgCcqhMDyjzrDLx8U5XxRsjmyRVWxksMKbeSFQtsHaVJM/Kuy+Hm0/9UjzAoRivEjraRntnmT1gLT/iRMDzArlbYiy6fo3gSDICXCDPQhUHUyfIUP7bA9cUE/IyL/kwp/Y6Ve68g+YIrk5grqNcuYdUmf61A/Y1gylWadQlYgneASNdhMdKYMCvgZEFJEEiZAkSNfL40uXgYZfj+y4ebl/kBKVHnQ9TQU5JExVh3GHtOiVJBPUaH4iku6tkodWETlBgT8/nXM8vw5eOuV2mdDxvKjmdVTIy2AdwKhXGCMr95APpRFVeDXPUmumbqOeDMotZDaQAeQoTxxhCr8JAVlCTNGK3FMhnnB2mA8UXtorT/hw99sfCsqzctZWr/JZ/lf6F/t4ANjDUo5a1KAonhX7M8tTas4dTyBAz+U6SOlSn8MZEiHUnYlUSPIc6a/CzPbMf73DFUiLhGBrfV3dEjdR2/qamYrg9xbQ5aq7RI95IPe+GxFRL9F6BDFyMo0CFtCD5qRBHzoXacSFt1KbxC2FEwHAczR/vj3f70V0vHwY8KtK5HL8jzJ5XXSJ/HuIhKWPp0MyFTmUlJO32tetV9wxxFY23aLfWlbqXO4EZzoPrApBBGsUQ4s9ndpauBThfeW4lTq5MJEqJ+qmQN9zTDwrwNbJSHVWrKkOIQtJIz5SU6p75O+hnxNddUylzURcxf2nWK8hS3mOU5j2ex5AZjtqdYmh2E+0u1a7OWXSUEGRk8f4h99OnEDTYcQ00yhG/dDTYnMIiUjWveHYShp9tCrdIUDuQjodRvoaFtWWlOuxMvva225cpcLThbQFZUfRyCUlOaTMqnXWa4te0VhSlBbTy0/SkSUzmUAEqOu4jWm3jHDeyeQpCUkOEqyZQMpESZHIz0B3rnfYq2FQtgJKsyjlWpJlyMwJgjKY2opGV2nsANe0JBAWpD5eSprKvTRKQAtO/1tfjrU/Bfacwy604pt8nKvtvdOZRUchAK409KkLxxuQospChBACiG5ToglBHeKRA94fma4VdbVcNZWtDnT3lBSUJIUohIyiJIG86H1KkiX+RPXx2ycdGI5V9h2YQRlGfRGQmM2XfnO1WC37acPVuXk+bY/BRpXvcKaHFTLfZJKFMyUwInsl6xtyFWm/w3aq0Nsyf/bR+VE0/kONi8n2tYcR+9WPNtf4A14uvaFYLKMt0ga65pTp45gIo8eFrPb9lt/8A9Tf/AI0Exn2b4e6UlVuhP/4yW525JgGlu/cbGxQ9tGMtPW1utlxDqA6RLawqJQrmkmPWqlUQef41YPtW4Taw4tItUlDT8qUmVKAW3IBBUSQClzbwpDeaIAK0RI0MFM/IVVUHF6DnC12qFInbUfo1YeJ465bsoUS8hIgFTZAjSNSeU8+VVNg9wEOghUA6GRIq1bvtVJaKW0uAKSo94ggRunorWjh7iMpN4o9pL1rbhSFgrKTBUAZMAA/Ez6UI4Q9onZ2iA6026tZKlqIIJJJ6AiYiln2s4k4ooSpJCYTBKdz3iqD192fSotgwkNIgHRI90gjx8qKSVWBFlmNe0C1V79skeKFx94FHMK4/skpypDiBPMBXnqCaqFq3HJQ8jpXVVmoDVPwH46UtKg7su/8Atu2fTCH0SdgSAfIhQoFjPByHZU40lUjdA59cydflVXIWeZV8fwO/xorhPFdxbqGRZjpy+B0oZb7C/A4W3CrzY/5e4XqJ7N+VJ6aHXy0r3Y43+yvBu9BYcXs5oWnFcgFjQEDQJVFS8F9pLTndfT2auu3y5U0XDNvctFKgh1tYgpMEEeVCop+4SfE3cu9m3AMk0mqOpPU1vAPohcMhalt2zqkNZjJCChC0pJOpy5ykTyArdcT9TycnGPwdbwY0nL5OajWor0RWGuOdM51usArcVRDzWV6isqFijfsy4oo0Mk5Tz8jRvAONltkNXIK29tfeT/Ko7jwNQr5oKJmEmfQ/+J8aywwBb5ySnlos6gdQQNRXvq1TPEXssq1sG3ocQrMgjQidvHxokLJAEZQQeoBoXhuDKZaSkHUdK7jFMqkNq95ZgUaxRj9pIy6cxQ9peGvPJyNNqWCkAx0klQ8TsPWp3CaC7ZNocSpCmx2ahqkjL7qgesQZ86NYzhDzrgUhzKnKBGu8mdiNxA+6swzCHG5zLzkxqZ5ep1/IUKWzfy9NEFOCJSsLK3HVDRJcIOSfsgJAnxNRE2D7t8VlCUstnKFFWpTlIkAfxk7xTErDyTJJ9FKHyFdLe0yE9D4k/fVNIrkKPFNg9nSEthTYg5gCSCZzaSJEAaDU0pYth9xqtaVpTEGAI9fCrcuLXPEzp0/2qA7hKtIUTHlr5yKptgcU+yobxJyoCQQruxud9CNdzTRwaHUPtpU2oCVEqKSPqnw32puOBFPeSElXkBHqAN69MtrChmCQPP7qqMnfRTxpbsRr0g8WW5/+3/8A5uVabiqqPEbkf/FVuejEb/8ApuH8as8uqJEER86NlQZK3rncA6QJqHftOqbAbUErnWCQCNdNielRrW1uwoFTiSmROvLn9XpI8d9KBoPlsgcecMN3i7btVEJaKlZRHeByyCeQ05VNLqYCSITsOkdOYqFxPjqW3O+e6CE8z3jryqLZ3jbmrawf5SPmN/iKXOMrtC1kj0z1iXCtncfvGGleISAr/EiDXC54dHZ5GXCiIAnvbbeP31NUlXgfvr0Z5hXyP360u5LsPTKm4/4Vv3FNw2p9KAr933jJgnu+9sOlLpxYIVldaU2obggg+oImvoGwUM2ZRASgFSlGYATvPpNKPswsRil7e4ncISttSuyaS4kKASADsZEhAbHmtVPgrirFN1Ir+1uUrHdXPh/Q1MacUP6Ep/pV1Yh7MsOWD/ybKT1Qko/7CmkW59mjTa1JS8+3B0mFJjwzJkj1oZ1HsKPqdIWW73Xvaj+If6k1Ma7NfVH+ZPy1HwNE3OAnhq280r+ZCk/MFQ+VDrvh25b1VbqP8TJCx8BCvlQNoYjbmErAkQpHUd4f0+VS+F+0/aW0BXdkkiTEAbxI8OtBWcXyKgLKVcwZSfXb500cH4lmdWte6WyoGE67DcRPLlzpU36bDj2GLBJT+0SIz3LivQZUD/tqZbWqnFZUifuHnXlDQypSVfSZZMpIGbdXzJqcL95AAShlSI+qpSfjIMzXL/ZTzZHKekbH5uPDj4w2znc4I4nYZh1Tr8t6HrEaVOZ4tbDoadll1WqUqIhQ/hUND5b0dftEOD6QA9FDcetXm/S4veN/0yYf1F/80KYrDUzEMLU0eqeSh+PQ1DmuLkxyxy4yVM68JxmuUejKytmtUAdi9enKtSFclESP1tUVq4W2oKQo6ax+R5eW1FeOeIbNy5ysKzuahxSPcBG3e2K/AT41w4fYBJKpCSNFDkfEcq+gpWeGbrobsF4s+jBWCJGh5H8j8qRvazxeQGiwVtupdHhtqIPjR9QDUqgBHMpPd9U1XftOdzrYygBCliCNfI/An4UziknQMptuKfyFbjiK7nL2y/8AG5+Cq4uX94r66/i4f9VcnAeeo6ipLbkxJJHmdKTxs0rJ8g9d3cc1H4H8TUZ25c5qPy/Oid+hITJMDrNB27IOIJQ6rciSNNKDjui/qas3/aDoPvn0P5GsPED6T++WP76h/qqDc8HvKMpdC5+qSU/AbH4ig9zg60GFggjkrT4datxoW8yQ0o4vuE6ftLg/9xf/AJV3Y45fzpzXC1CditR+U60hrsDOladt1pjtJynmIPwqKKZFlvpjNiOPqTijdxJJASJMg+6UfdTDintBuW1t9m6pIUNiRvO+oJ28I0qvbPC13Cj2SZA3KiNPP+lFDwsUiXFTHQxHqaPhZOfHbHJHtDveVwr/AC/+Ndk8e4hyfJ/uIP8Apqu1hls91RUoclSU/EEEfA0a4OfKLgrcQSg6iJUkRJ8f0Krii/qatDzj1ytbVv2ipcUM61aDUIGukRqrp8KXkugLzDkdPkNPQH40Y4rd+lSNIS1/3E/PQaUuNNk7Hf8ACpWjBml62N1jjTyRmQ4qByPe+RnXyownjhbaZW2F+RgnfbQifd+dKFniaUQlZIB2J8NPTlRZjDsydTAGwjl8furK+Teh8ZNLTCvHXHiEYWpTbY/5n6LKvSUmSs90gxlBHL3hTj7PrBNrh9u2GwgqTnUkE6KX3yNdSRIHpVKcVXiHsQsrMj6FpTYUlM6lxScwA/lj/EavJF5PhWuqofjblG37hp68THiZ05mKU28SfQe+rQ8lCY5xI+E1GxXFylzQxl0E/OhauOMv7xM9Sk8h4H86TmS0m6JjypXYwruUL1KR5p/prXF24CSkQ4cxiUDME6wM0ageMHxiolpiLTyQtIgHqIP69a79t46eOv30lxffY9ST9zjem3fJacDbqhPdcQZ00VlUQJjnlOlKWJcILDF6ixRq4ltKUlath3nMub60xGvrTwl6fGt/tiEE8zoRy68+lKfaGp0nZUPBftMubN3sbxKnW06KS4O+jyJ19DVw27jNwyHrZWdszI5g/wAWukVF4i4LtMTZBVCHgO4+3EjoFfbT/CfSKQOG7W7wm6cZeJAUAEFOrbgn30+Wmm4mny16kIkk1ssvE+EmrttKVp1EEKGhSofWBoJjCl4UlJFyh0crRQPaOcvospJB8MuXxFSbjj4vviwtCEO5MzjxAUltOmw5rM6TpqKPYNgNtbEuJzPXCh33nDncUPM+6mfqpAHhUik+iuNdgFjjh955LBtBZIWAQ5eyM0/VQkABS/4SsGirvDwSDLySo6gZco+AJqTe3QfSptYSpB3QoAgjxBpf/sFbOtqvIBs04VKbPgCe83/dMeFBmwY8y9asZDyMmJ+hntVgvoPiK3Xn+13xoqydnnkU0pPoSoEjzArK53+LxfLN3+UyfCFBfDrF6yDbfQvND93/AE/Glx29ubRcLSoAaEp6eIqTY3ykrCgrKsHurH3GmV51m/CQ8MryN0jZfiOvlXoHaZxFTimjhfhT9uoIcBzjQjT48qr7GbB5hq2S6B3HIEKmRy+QqxVWCGxDfcI2jSlzilpVw0E5hmQoKSY1kcqbVrQvlxdsmTm1/wB/XrXNKNdK52lwCNdFD4VKQscxSaHJgjHbkBsBROWdQN/Q154UyqYlA+sqQTrM77dIrnxWYSAOes7fOonBVxCXW/ehQVptrpp8KGP3MJ/aM6ANj89PmK28ApORxIcT47jyP5VzU9yPwNaQ58Om4/pTKABtxw801LyXPogO8lW49elawLhxd+Q84kptUn6NvbORpmV4f7DnPnitJUw22nTtnkI3+R9YNWlhKeySEkJLaBAjkEiAB8qLjSpCoJXzZXvEfBjSB2qAWVjYt6fEDl5RSNiz91H0hUUgbgACOpgaE+NXkHLa8Vo8ELmMrie6SDyP3Uzp4YabRAQCDvtr59fKkSyNOkh8IOW30fOWD4e0tAUCFr5g7p9OnjTZgmEBxWQkguJUkkH3UlJk+fKiHEXsrCne2sVhhc6pM5R4gAEp8ojy5+OEMZSm4UzcNhq6QCkjksbyn0Ex01HQBakH9OmKbt45Z3BbuSp9lKg2HO9sg7b6xMFM6RuQKlM42w4e4uDyC9D+RPlTDiHDynQ4thxDwUkggQFmSD3tcuYJzAGAe9StiHCCFLVlQthIAAzJUJVrPdXqREbc6Nv5M8kn9yJqkJV9VRBBMjpPhuJo1ZYyhRGZJzIBJVBAAA1+XWkVeD3bH7tSlJ/hP+k/hXRu9uzbPEsykgpU5BBSNM0iehAmOdBGG+7KcHXpfYR4CQq6xU3Efuyp7Xr7qB8SPhVzNYiQO+nYEk+QqnvZrxJa2iXQ8ooccUIOUlOVI01Ekd4nlyFWFc44y61DLqHMxA7qgTG5kDUeorQtsbP0xtewMxW7Lqz3oUmSOkq1/Kg75Jb21kQnfXYz15/CvL7TiXljQwZnUb7fActa94JmVcJSr6sqOnT+sViyyuRnhHSTG2wZKGAgaKCev1uvxoenMCQhR8QlQJBG0gba84osDXhUDWKFukdKELPDL6tAVd4AZorjYYgi5ccSh1wOsTmaIIKh7oIB1UnnI67bVIw9mVd7XMZIH2RuPgIpovOHWblOaIWPccRotEdFD7tqXFt7GTSfpEp5T7TgSZ7x0+rPltrrTPimMW/7NN+nsmwR7/vJVtKOZPkKWuI+Ln7ALYdbRdOJSC25IG/u9qn7Q37sTp1o5wh7OgtSL7EHE3lwoAoAILTY3AQBoojrt99aE1IyQxuL7E3gvBXkOXN0hLqmnHSEOqQU5kDY5TqBr8q1jXGl01cENrKCkCfGddjyAjlV7zQHGuHmHgQpCZPIgFPw5HxTBoJYW22mPb6v2K3wr2uK0TcspcP2k91Xy/pVgYNjDFyB2Tmp3QvRXp9r51TvFvBtxZPl4szajZbZKwk88x95A/m08azDsUCoKVQeUHX060WOMl2KlLfRfJw1PjW6rW29oF0lATmCoG5AJPmTWUyi+S+Cv7JPvIV7yVEHzGh+dEGVHb4EcqhHDXm7tyUqUlw5gvx8aItCeVaGIi10jq5iaiAlesczM/EUJu7kKORKVFwmBlXMnoAE60UDAOhNLF43kfGQkqChGsa6c6CVroKk+yVbcP3jK+1dUlCFH3XFan0Gxo6w6d/1+vEV1ViSlJyujOPHevNuhtKYSIA1gVIv5GOHwLfF91EIXKsxkISYPqYkihOBNu27gcVCEHRQJ5HbTzqbjXEaA4Q0iV7FShG3zpWublSzKiSaNA8a0WctyRP3frUeVcSr/cUiYbxA413ZzI+yeXkeVMdrxChznB6HQ/kasW4tBa/OZ3DxvNxJ9A3Tlj192TJUNDoOnl84qv13Q/aLMzol8f5o/KnLizMbaEgKGZM+AJE6HoJo72Lqsdf+9gW0tglAQCe79r8wKYcK4oftu7OZs7oVqP7p5frel5p/rr+viKNYfgb77ZW22VoBg6p35xJEx1FJaHxb9hqtuImHhooNEzmzqIgR9VUFO8bkVXXtHxe1uGs7AlbZlNwAUSQdUo5udZgAbz1LXmBPoBKmXAIM5kq25yQIiq1x7FUEKbTmUomFLURoAdEpA0gdIAHIc6z8alocpWtgpjFnULzoWpC/tJJBPmefrThhntAvSypS0tvIRuXQBp00iTtypWwLBVXLmUaJGqldB0HiakcQ36ZDDYytt6R1PMn9dTWigKGFHtCt1/vbKJ0JbcI36CBHxrhjvFrDlotlhK0lak91esIHePen7SUCOk0Ot8CyBtSlazqk9SmRHiK6PWbbysiUy4RuNMvUqg8t/HarUUuinjXfwWhguAW67Nlsdm8hKADolaSrdZ5/WmlriXgm0SruAtK0EoUQCdzAVPLpFAmA9hxm3eCwoj6FXvEnQEAaz46bc6lr47KFrTc2+YHXKsd6ecK266xV+zEyTtcQd/ZF00r6N8n+afxBFFMKvMSaKl/syXgdCRodOgBn/LyqRYY3h72iXXLVXReqZO+skfEjypww1KOySlDqHO77ySnU8zAnnWV8vdDIRlexaTx86nRywuEnwBP3oFaPGj64CLC4JPIgj/RTf/Z618zFE7DDQhSllOsanrFK1J/aa4txXYm4Lxo2l5TF832CnEpyEGex3ACzuFGZzctJA3puv+JUW7zdsyrtrl8/RhGuVJHvr1jkfOJO1JnEvsgfuHlPsvoK3IJQsFMaAQFCfLUCoXBlrc4PdKcu7dSSsBCVnVOWdcixKddOfKrTio2mDOLctl1YNwy20hRcAddcH0ilgHNO41+r4UHvOFriyJewxQy7rtHCcih/6ZP7tXQbfdTPhOKtvNJcSdFCaDcVY+tH0aEqTI1XHX7P506MI8bAnKujhhPtEYufowlbT4kLaWIUkjceI8tfAV3w9b3aK7QApJlCk9OhpWuuHUXYCu0Sl5PuuDuODznRY9Z6EUQwzG3rchi7ifqOp91QHWOe361quVdgL5D99jCW9QoTsU7yPEUrcSezJi6SXbOLW4icoENLPRSR7pJ+sn1BqSnDUqd7VZAG6inMBuTJnaBHnRF7FirKGhpJA2BUQAQSFQQnRQka/cTQPLeynrhd2yotO2j3aIMKhtSh5hSQQoEQZBrK+gW3nIHcnxzR8q3UC4r8ipxVd29pq4QAqcqQJUT0CRqarR28K3VK7FTKD7uciT5p+rTTwuhu6fuFvEm47VYSpXJoKhKUTsAN486M3uAIKSMoCvifOnfyKp+wjoTNJ+P28LXrlHjTvd2xaJCtuvSkDip4JuJVqAUmOo3qpIid6G5DXcHgBtXhThBBmCNJ/Optu+h5CVJIBIEdD59DUO4SQYOh6frcUFGpHO+4cavkkp7j6R8fzH3UkYngCmVZVJKVdOR8U9RThnKSCCQRqCOXiD0pmsS1iCOyehL491WgzeI/i6ipbiRqynf7PPIH5R4868DDnDoEk+lXBh3s0dU5C1FDaTuk+90gcvX51J4jbssOQkODO6f3bSdVKJ0n8Mx9KLkDx+So1MXDSUrMlCFJUDvBB031/CrFYxhq/tlpQvKsJ1H9OXTTSo7XBdzentryLZjdLKdDHVRPu+uvgKE3/CSxcJGGpcWpQ1SkyCNpBJ93rm06USkInG1QxcMYQbx1LaJA3UrklHMjqeQHjVyYaylKAhsZWkaJIO8bnynnzOtV1wtguK2TJZbYsnAffX2zqVSBGXMIEgfZ8aMHiXFmU64ShxKR/wBG5STA6JIJJ8AJpb2NguK2PQaPJXxA/CKB8Q8NWj4/5m2acUeeUZvE5tFD40Kwn2v2Tiuzf7Sze+xcpKP8+3qrLXriPHgoENOHPIUVIggJBBIB90yCNp3qcQpzSQOufZnbhhTdo4q2J5kZ4JjqQqeXvGkrF/ZlcIKQ+2l1sHR5pWqRM6gwQI6zt40yJ4peVAzqERBATJ2PegCZg7RufCGxjiFCk5kSU7ERt1BG45nbUdRQyi0gceeMtFfu8HNvAiSZI2MEEaAjmCBWDgxFk0p1xe51Wvmdco7o+4dasO2wVAdCgNBqNJAn7qE32GG9vA2DDLE59d9YUIgQSdN1CBrGxCMpVvsfNRfQl4fwk6Mz72XfMnISRtCTuAo5TA7oPWd6rPiO5W9crElQSopAgwkDQ7eI351dftS4jDIasLYE3LxTCW9MiNk7bEnYcgCdNJUHODHLVhSS2nviFL3EnSAocp286byrsVw+CuG8KWfdBXppkSVd6fdOndPPWuXZqSnMUkAkhJge8InWNgOQp4Twl3VL0T0AMnTpziddNqktYZ2hKVtJPaggrSlIX1zAjQmYBGmaTJqvqFcROs8SeH7p51GiiAlxWmUSZHIRsTVo+zHFbm5ZdVcLWtvVAnTMCO9BAnTafGlm54TYfXCSptwq1UEJQnaIS0kkamJMyfDmdwZu/wAKayuW4uLUEqzNznQDuSOXXvCP4hQzdrQzGqdvotrDbNACQmcoAAE8htRh9gKSUqAWkiClQBBHiDoaXuFeJLa8QCw5JAEoUMqx5p5jxEjxpjJilY0khknfQnYxwCcijYPqtVme7qW58BOZB8U7TtUW3x66YT2eK2xU2n/5lkZ0gdVZRKR4kDyNPSlQJqBe34ZZcdc1SkEwefh60dUBwvYvXWEpLYdaUl1hQlKk66em9Q8Iw1C1rQsApIkDcHyPhVUez3j562ulZdWXSpSmdk6690bJMaadINXJboRcFu7tVZkScydsvJUjkQNYqUKlH4Fm7xRzC7sMur7WxuTDS1e80v7KjzQev5GW5Cm7RtbzyiASSAZJk6wkHaSSY8daH8b2luLB9V3qFNmB9bMBKCnooKgjkKq+6xZ9TLQcUXHG20pTJnUD79tfvNJy5OC0Mhj5O2Nt97WnQ4oJLKEzolUEgcp1GvP1rdUbctOZ1ZwrMTrIO9ZRrA6+/wD8BfU/6S1kXpZulhCu824pST4Ezr4a1ZFtiofZDqUyToUjkedVPe3gdulKSCkwJSftRB+6ijGLutIPZLyz72unnWyRhg9DHxDhq3ASShsc5IqqMcwZlKlZnys8o18qL4nigVJcdW4eiNB/iV+FTbb2fm5ZDoebbQRJAClqHmon8KrlXZNvoW+F+IUBCWV90jZXI66A9N4pkccGxn8vLqPCgeI8BNtJlLpXOx0ArjYYi613HUFSBsoGSPzFTTVoapboMuyNDqDsR+t68MPlJEHUHQjkfDofCsQ6FCQZSfgazINY16jp/TxoQ7Hm79oTiGGWWUBy8uCENkxlnSVq8pGm3wotgvBDdlN1cqNzeL1W8RMeCB9VI2n7hpVX3LsXWHwebmvnofWrFwPjZTai1cd9ExO5SDt5iKpotO+zMWwp6/V2QMHUjKe4BpBVHvDxNHcPs2LFlSGpdUnR5aD3hGqgVQUNgamFKTG8zQfHcWVbvpNo5CFthWh0JJUNoI2HSuCOMCZD1u04FApUcgSopO4zJE6+VXCOhcpJMem8WZEJVLQy505xkBSVBMiTI7xGigCZ23qew6hSc6VBSTsUkEdNx40kW2O2i3EOBS2HUEnMuXgSRlGYqJV3ROU6ZcyvtGj6kxbxbHtwpRK1hSSoqXJUtUQDqZygDwiBRUWp6OmMYQxeIKX2UOpnQLAJHiDuk+IIpEvvZIWSV4dcKZ59i6Sts6zGoJA/mCvOmawxhaZCgpSgrKElOVcd4nMCAkmAIA3IXy2M22IoWJQRtqnSUz+vnG9BJcSKSkqZUN288wrs7u2Db50SpOqFbgqTB0A0JMwNBoasPhrDmXRnZKCgmSUx3ieavHz5QK48U4Sq9U223klpYUSpMiNiI/iBKf8Aag95wXe26u1tEBDhgqDLigkwfdykgxHmPChpypifSpNV/ZYmJXzVoyp51YbbQJUo/AeJJMAAdQKr/hTFb7E7o3oUbTDkkpbbCU5n+WZUg8xqrlGVPNVV3xZxe9eO24xAq/ZGl/SIYG+upV3gM8QnkACY1mbJY4pTfKZbwx5tDTadWsoSqNAlORQnIEz7s6kawBRaasc3xWifhnAjDN69ekuvuvSJcKFZZ97LATyhI6AQN6MJw5p4FKViIylChpHQpNdbq5U01nUnvQNBqJ/KgWAXC331LOqYg6aSfnsKpxT7L+q46R6veAgRAJSn+HvCDr1B+VDhwq5bklsJWOcDX4fr82xWNBDuROUgFKYC5Mqgd1Ma5ToRmCtDp1J3T2VMkCdgOp5UDx1uxkcilqha4ewhKUlxLakqXoc0cieQOms79KPW1rlknc1IQo+NdYB2oUrGubWhYxfgRh0lxr/l39w43p3uqkiATPMQfGlq24+usOdTb4uj6NRhu8bEpV/PA36kAEc0nerL2odjlo26ypp5CXEL0KVCR5+BG4PI1dJbBpvo6W16l2C2oKSRIUkgpI6gjQikX2vcUBi1WEnvH6NP86gcx8cqJ9SKEN4dc4E+0WF9pYXbob7Jz3mlrnKR8JnnEETBpH9ruMdrcIYSZDKZV/OrU/KPjQPclH+/6Cuk2JGHPFLqCPtD56VaPCnErtq8CjUKMLQdlD8FDkaqhvcedPD+JhpBcO5EA68/DrTc0qjrv2ERTckMHFWOqvXcpIWpJBIA7qBuhCepJEk+HjUdOAPGO6SaWeFeL027pW812oUZkHUE89dD8qt3BONbB/KEPJStX1VjKR5yI+dc7Jhl7muLFJPAlwvvZ8s/VgmOlZVxMsJKQQUkHmINaquDG80V1xxh7FolJ3cWqAlIlSj4DoKBXTB7MwNY5/jTRgbaXiq4cIXdOFUlX/TQCQEIHIRv1NQL+wIzDWdd/wBbV2ntbOHH0uktFd3yCRrqabcExVbSUqSZBAkcj4Hp50tY7fJaSU+7Mjqo9Y5JFEcDTNs2pIIOXY6zQIYNzuH294glv6N3mk7H0/EUPY9nmRUrUSY9we7Qlu4IMgkKHLY+lO/DHFaXYae0VsFdfA9DUqgltgG4wKBER08KC3Nmps/jVt3WFBVAMRwIqlCU6/aI0H51a2XJ8UVxiluF3WH5QT7xIHIhQUfTnFGb8jtVRP6AnzHhULGLRNncW7jjmXIogg80rGUlI6AwTUzEmVBwqOoVqk9RyqNEhJMk2i5EZvSfmJrqtMb/AD/MaVDsSTIGo6GpUxsSnz1H9KOPQmfZyWgc5Hn+fKtW966ycza1BXUKIPlI1+Miva1cz3fEag1Hc8dvDb+npVtAp0Mth7RUr+ju2w4NiqAHEjqCICo3kQedFL9hTobctHA62vNC8xCkmdE6RCZgRy12Ehdc3lqFDnI1BB19D+vGj/AeOG1cWkplC8u2gzExIHIxvyOlA4t6QbmkrZbGB2PZoBVGY6qPVUax4DYUE9o3EJZYTbtav3JyJA3CToo+ZnKPM9KNpx5jLqrLA59BqT02E1XPAF6vE7+4xBxGVlg5GAoaz9T1CTmP8TlLknVRHR0tjQ1Yow+yDIGZxfvEJz5lkanLzSnp5daVGfZ+240pJQ4hROYLbQUHNvJEAHX+hFGuIC+q4KyHEIQMqSMw8SonpPyAqOi+WoR2rnkVKnx3Pn8KjSj6RSk2+TF664gxLDyW35urcEEuI0dQgclHUjT7U/zim/hHiRq6bUq2dSV6EpV76NdVFJkmBMHVJga1rhxMPKCpzHUZp1Gx19KhcTezhh5Yet81rc5pStrugnqpIOmm5SQfOYqk62GvUrY0cP2is0qzgNZkJzBImTrEAEpjKRqRJVGwrXFOKdmhbm4bSogdSASfuifOljDuK7qwWzaYgiS+Slu5SRlke6FHSSZ6JOomdTUH2kYvksnSD7wyJ/vb/ET8vGk5p3UfkfjjQJ4H9szshu7SFg7LTAPkRsfltVtYVjrNynM2sKjlzHmK+V7VQ0I0I/Xl91PWGXaoDrSihQ3gwQecj9eVSMt0Nkvcuu5v1tuHOmWzsRGnrIG/XrpUlKQ5qCCnn99V/gvtLUiE3Ccw2zJ/Ef7eVMqOJ2FNH9n948gCACdJJjkPuq5SSVsqKd0hT9p+OIC2cx+jYWXSARr2STHxdW0n1qgb29U66txZ7y1FRPiabvaRiDj92tKAottAIMA7iVGT/MfkKWsJwF24c7NCSTEnwHj0qYqUeciTTclFIkYNgi7haQBOvLn+utF/aDYhhTLW68hUr1MAeWhqyOE+EhZNjNBWRqenlVS8Z4l2988vkFFCf5U90fdPrSccnkycvZdDZRUY0CEAUQwl4JXrz0mh4TRTh7J22Z1UNtpUtQP1so0QPFRgetaJ9EXQVexIIOUqgjkfHXr41lKdxcFaitW6jJ/XSsof26+RH1fwXG04tu4cKT+7Vp5K7wEdKaX7xt5nOBqBqOYqvbnEl5lyhSVEIzSDuJEip9jiKh3kmFAa+NaIyUlaM8ouLaZHxbBP20FPZ5ADosiNetQOGH8oXbLIK2SRpzSNiOoqLinENxcL7NGZROgSkfgPxqVh/AF22sXJIS4nXsxufA8oI5VfKxaVaJ97bz+BqEHSkiTr1/PoaLLJUnVOVX1k9D4eFC7hI9P1vV0Syy+BMdU41ldMwYBO/Lf869Y/xItx5Vnh6A7cJ/eOK/dMA/bP1l/wj+lK3CqQhlapgiYPkJqX7L8cTb4elax+8Uta1c1KUsifHkKjj8Bwna2SP+HKEKzvZru5Xqp5z3U/yJ2AHIUOxPB1NmFKUqJiQI15CNqs+3um3kZkEKB6frSlziZSW2lqMkgHRKcyj4BI1J/RNDypUW8e+QhMvBvvEgJ5k8qmpfQ4AUkKHIgz8CN/Skm4xph6W1l1olUw5oJ6ae6BpA23rSLNTPeZXAOsgggjxGxFT6iitmfJLfQ3uNxtpUadfsnn0/pQ/DsdcMh1EEcxrP4/GfSprbiVwUmZ+PpTFJMGzm6qNPdk7H3T5HkaI4M39IJBjMNx58xUFadANCOYI/Q/W1E+HmO+FAxBmFHYAcj67Gij2Dk6X8oIcYXQRYXJB/6Sh/i7m/8AeoLwxiblnhDSmyoKUHHIE8yQkRHgn4VN9oqMuHPeOQeH7xHOhKUkWdiJhWVkwJEjvLieuWT50K7HZHcUvlocbTjm6QYUQrwUAfuyqouxxhbu6PsQeqNf8phX30ls3PIn0UPzkfMV37p0iJ9R8D+BoGkGpMe/7NZeAVbPAlMQCe8I89Z5a0Yw9hZAU6MqgNRy9NdBzjWNOlVchpQ1QZjoTI9PeHxoxhXELylpadWSiDGvMbA7Ejz8KVN8U2NhTZ59q1wl1thP1v2pjJptKoGvKRm+QpR9qV/JbaGwJPrTFxXcAO2oUYHal9f8rKSR6Z1IHnFVdjXEqnrhxZSC2dAk/ZG3rzrHuVP+zZCFvRDTbjl+vx++iGE4qphWuqDoRuPTp6Go5akZ2zmTzT9ZP51yzg1XJ2M4+w+BaHEhQ57H+u3oY9aKcM2hQHVD3jASFSBMEjTmfLkKr/BsQyKCDJCtABrqdorfFGPntUMNrITbyJSd3SfpDI6HuD+UnnRTX1FSBhHjIbbTCnGHCHPdcMk/xnn6/lXq+4JcQF4hZq7J5mVlP1XEgSsEdSAdNj4HWovCntFScrN6ApGkLImI2zfmKfOLr5Aw9aWFJyuJyhQIjvkJ38ASfSkQi4St/wD0dN8lTBWIcQk2abgiFuNpUEj7SkggDwE1QlxbrCylQIUTr61et8012KXSQW0I7nTLGh+AFU8X/wBouVOnRIMgdANhTfGm1ydaFZYJ0jliFmG0pgEmO8eU8vxoe5cSmKsPB2O1SQEjId5g/GkriW2Q3cLQ3oBEx1507x8vN8Wti80XFWnohJaBEzWVwrK10J5r4PqfEsOB7wAKTsaD3OFoVrlE+QrVZXOyLi9GirAjeHfsT37TboB0hxuN0zMp5hXWmrC7hi5+kbMKiSjn/UVlZT/Hm3aZmzxSaoicQYK2UlSu6R9bpVcrXnJgGAdDGih1FZWVtir0Ysj41XyHMHSDbOiToFEeHdO1LDLy02NqQJQkSrwClqH3lNZWVa7KauK/kbuDb1zMSgqKEiVgbkdNecTryimu4tre8gtuZHQYyu5iCI1TGYFKZg90x3RINZWUmUVLs0JaoBY5wMhcpfRmKoOYAJGmgyEbADxnrVd32A3OHKK2j2rIJKkEEwOqhEbfXT4zFZWVjUnGXH2KaUXQQwC8auyEtKLbx/6cjX+Xkoc+o3ijN/wYLdtVzcvlCR9Y6T4JA94nyPlWVlbIQUHaEPGnOhdw3GXrhw9kwpbKdM6t/U7E/wAOppgw7FWm3B2ko1AM6AA6HwI2rKynQdsHPFJaPftCeaVh7paWTqjTke+PQ1GW1DdiMp7MtJIInRXZpy6g6al341lZUKi7iv5JjSZ2UFeCtD8Y/CurYjT3Seu3x2rKylj6O4URH6/XpFFsCcDi1EwSgSDz10MmNf61lZSM32Mdi+4UeOMTSq9DayUJSgJCzomVHMRPojwBFQ1cOBRS2EySdI3k89qysrm5rioyR2PHfcfgj8R4OLK3UlJ70annrpPhvSOzeqA6gda1WVr8ZJxd/JkyyfJEpjHS2c6NFicp00JEZh4jcHkYND0KrVZWtQUVoTHJKUthCzdAInUVfVvhba2WkkAsNoBg7KOXnO4En41lZWHOto2exWfEtwGrPsWyQha1lIJPdQpRKR5RHxpctsCuEsh1LeZH1oMk+Q/Kt1lBHI4xX5ZXBbfwPdtfM2+HdqhQVoT/AHuh6GaqV54qUVHUqMnzNbrK1+NBR5fyZc8nKjnWVlZWozn/2Q=="/>
          <p:cNvSpPr>
            <a:spLocks noChangeAspect="1" noChangeArrowheads="1"/>
          </p:cNvSpPr>
          <p:nvPr/>
        </p:nvSpPr>
        <p:spPr bwMode="auto">
          <a:xfrm>
            <a:off x="63500" y="-153988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b-NO"/>
          </a:p>
        </p:txBody>
      </p:sp>
      <p:pic>
        <p:nvPicPr>
          <p:cNvPr id="4099" name="Bilde 8" descr="peng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4025" y="2578100"/>
            <a:ext cx="2420938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Bilde 9" descr="LovsamlingGjsiktig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8675" y="1922463"/>
            <a:ext cx="2335213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Diagram 11"/>
          <p:cNvGraphicFramePr/>
          <p:nvPr/>
        </p:nvGraphicFramePr>
        <p:xfrm>
          <a:off x="4916702" y="3176072"/>
          <a:ext cx="3866937" cy="2251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8686" name="Picture 1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763872">
            <a:off x="6572250" y="4786313"/>
            <a:ext cx="1208088" cy="17256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103" name="Tit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ea typeface="ＭＳ Ｐゴシック" pitchFamily="34" charset="-128"/>
                <a:cs typeface="Arial" charset="0"/>
              </a:rPr>
              <a:t>Statlige virkemidler</a:t>
            </a:r>
          </a:p>
        </p:txBody>
      </p:sp>
      <p:sp>
        <p:nvSpPr>
          <p:cNvPr id="4104" name="Plassholder for innhold 13"/>
          <p:cNvSpPr>
            <a:spLocks noGrp="1"/>
          </p:cNvSpPr>
          <p:nvPr>
            <p:ph sz="half" idx="1"/>
          </p:nvPr>
        </p:nvSpPr>
        <p:spPr>
          <a:xfrm>
            <a:off x="360363" y="2519363"/>
            <a:ext cx="4111625" cy="3960812"/>
          </a:xfrm>
        </p:spPr>
        <p:txBody>
          <a:bodyPr/>
          <a:lstStyle/>
          <a:p>
            <a:pPr marL="457200" lvl="1" indent="165100" eaLnBrk="1" hangingPunct="1"/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Lover og forskrifter</a:t>
            </a:r>
          </a:p>
          <a:p>
            <a:pPr marL="457200" lvl="1" indent="165100" eaLnBrk="1" hangingPunct="1"/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Finansiering</a:t>
            </a:r>
          </a:p>
          <a:p>
            <a:pPr marL="457200" lvl="1" indent="165100" eaLnBrk="1" hangingPunct="1"/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Organisering</a:t>
            </a:r>
          </a:p>
          <a:p>
            <a:pPr marL="457200" lvl="1" indent="165100" eaLnBrk="1" hangingPunct="1"/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Utdanning</a:t>
            </a:r>
          </a:p>
          <a:p>
            <a:pPr marL="457200" lvl="1" indent="165100" eaLnBrk="1" hangingPunct="1"/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Råd/veiledning</a:t>
            </a:r>
          </a:p>
          <a:p>
            <a:pPr marL="0" indent="0" eaLnBrk="1" hangingPunct="1"/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377950"/>
            <a:ext cx="6419850" cy="503238"/>
          </a:xfrm>
        </p:spPr>
        <p:txBody>
          <a:bodyPr/>
          <a:lstStyle/>
          <a:p>
            <a:pPr defTabSz="703263" eaLnBrk="1" hangingPunct="1"/>
            <a:r>
              <a:rPr lang="nb-NO" smtClean="0">
                <a:latin typeface="Arial" charset="0"/>
                <a:ea typeface="ＭＳ Ｐゴシック" pitchFamily="34" charset="-128"/>
                <a:cs typeface="Arial" charset="0"/>
              </a:rPr>
              <a:t>God praksis og forsvarlig virksomhet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5435600" y="3127375"/>
            <a:ext cx="1584325" cy="1368425"/>
          </a:xfrm>
          <a:prstGeom prst="ellipse">
            <a:avLst/>
          </a:prstGeom>
          <a:solidFill>
            <a:srgbClr val="FF13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700338" y="2622550"/>
            <a:ext cx="237648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nb-NO" sz="2800">
                <a:solidFill>
                  <a:srgbClr val="005E78"/>
                </a:solidFill>
              </a:rPr>
              <a:t>God praksis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702101" y="2936464"/>
            <a:ext cx="854075" cy="3393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nb-NO"/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>
            <a:off x="1116013" y="5359400"/>
            <a:ext cx="6624637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2916238" y="5430838"/>
            <a:ext cx="44640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b-NO" sz="2800">
                <a:solidFill>
                  <a:srgbClr val="005E78"/>
                </a:solidFill>
              </a:rPr>
              <a:t>Uforsvarlig virksomhet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1258888" y="3703638"/>
            <a:ext cx="3744912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b-NO" sz="2800">
                <a:solidFill>
                  <a:srgbClr val="005E78"/>
                </a:solidFill>
              </a:rPr>
              <a:t>Forsvarlig praksis</a:t>
            </a:r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 flipV="1">
            <a:off x="1979613" y="420687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 flipV="1">
            <a:off x="1979613" y="2335213"/>
            <a:ext cx="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innhold 2"/>
          <p:cNvSpPr>
            <a:spLocks noGrp="1"/>
          </p:cNvSpPr>
          <p:nvPr>
            <p:ph idx="1"/>
          </p:nvPr>
        </p:nvSpPr>
        <p:spPr>
          <a:xfrm>
            <a:off x="371476" y="2036763"/>
            <a:ext cx="8412162" cy="4443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sz="2400" dirty="0" smtClean="0"/>
              <a:t>	</a:t>
            </a:r>
          </a:p>
          <a:p>
            <a:pPr eaLnBrk="1" hangingPunct="1">
              <a:buNone/>
              <a:defRPr/>
            </a:pPr>
            <a:r>
              <a:rPr lang="nb-NO" sz="2400" dirty="0" smtClean="0"/>
              <a:t>	</a:t>
            </a:r>
          </a:p>
          <a:p>
            <a:pPr eaLnBrk="1" hangingPunct="1">
              <a:buNone/>
              <a:defRPr/>
            </a:pPr>
            <a:r>
              <a:rPr lang="nb-NO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buNone/>
              <a:defRPr/>
            </a:pPr>
            <a:endParaRPr lang="nb-NO" sz="2000" dirty="0" smtClean="0"/>
          </a:p>
          <a:p>
            <a:pPr algn="r" eaLnBrk="1" hangingPunct="1">
              <a:buNone/>
              <a:defRPr/>
            </a:pPr>
            <a:r>
              <a:rPr lang="nb-NO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b-NO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tidl. statsråd Jonas G. </a:t>
            </a:r>
            <a:r>
              <a:rPr lang="nb-NO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Støre</a:t>
            </a:r>
            <a:endParaRPr lang="nb-NO" sz="2000" dirty="0" smtClean="0"/>
          </a:p>
          <a:p>
            <a:endParaRPr lang="nb-NO" sz="2400" dirty="0" smtClean="0"/>
          </a:p>
          <a:p>
            <a:pPr>
              <a:buNone/>
            </a:pPr>
            <a:endParaRPr lang="nb-NO" sz="2400" dirty="0" smtClean="0"/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Tx/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Rektangel 5"/>
          <p:cNvSpPr/>
          <p:nvPr/>
        </p:nvSpPr>
        <p:spPr>
          <a:xfrm>
            <a:off x="360363" y="2662810"/>
            <a:ext cx="8412163" cy="1526163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b-NO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charset="-128"/>
                <a:cs typeface="Times New Roman" pitchFamily="18" charset="0"/>
              </a:rPr>
              <a:t>”Alternativet til åpenhet er avsløring.”</a:t>
            </a:r>
            <a:endParaRPr lang="nb-NO" sz="3200" dirty="0" smtClean="0">
              <a:gradFill flip="none" rotWithShape="1">
                <a:gsLst>
                  <a:gs pos="0">
                    <a:srgbClr val="929FB8">
                      <a:tint val="66000"/>
                      <a:satMod val="160000"/>
                    </a:srgbClr>
                  </a:gs>
                  <a:gs pos="50000">
                    <a:srgbClr val="929FB8">
                      <a:tint val="44500"/>
                      <a:satMod val="160000"/>
                    </a:srgbClr>
                  </a:gs>
                  <a:gs pos="100000">
                    <a:srgbClr val="929FB8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Tilbakekall av autorisasjon på grunn av rusmisbruk</a:t>
            </a:r>
            <a:endParaRPr lang="nb-NO" sz="2400" dirty="0"/>
          </a:p>
        </p:txBody>
      </p:sp>
      <p:graphicFrame>
        <p:nvGraphicFramePr>
          <p:cNvPr id="9" name="Plassholder for innhold 8"/>
          <p:cNvGraphicFramePr>
            <a:graphicFrameLocks noGrp="1"/>
          </p:cNvGraphicFramePr>
          <p:nvPr>
            <p:ph idx="1"/>
          </p:nvPr>
        </p:nvGraphicFramePr>
        <p:xfrm>
          <a:off x="360363" y="1990165"/>
          <a:ext cx="8431212" cy="4490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60362" y="1247775"/>
            <a:ext cx="8423275" cy="965200"/>
          </a:xfrm>
        </p:spPr>
        <p:txBody>
          <a:bodyPr/>
          <a:lstStyle/>
          <a:p>
            <a:r>
              <a:rPr lang="nb-NO" sz="2400" dirty="0" smtClean="0"/>
              <a:t>Øvrige reaksjoner/utfall i tilsynssaker hvor rusmisbruk var et vurderingstema, for alle helsepersonellgrupper sammenlagt for hele perioden 2003–2013</a:t>
            </a:r>
            <a:endParaRPr lang="nb-NO" sz="2400" dirty="0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</p:nvPr>
        </p:nvGraphicFramePr>
        <p:xfrm>
          <a:off x="360363" y="2519363"/>
          <a:ext cx="8431212" cy="3960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60362" y="1263169"/>
            <a:ext cx="8423275" cy="965200"/>
          </a:xfrm>
        </p:spPr>
        <p:txBody>
          <a:bodyPr/>
          <a:lstStyle/>
          <a:p>
            <a:r>
              <a:rPr lang="nb-NO" sz="2200" dirty="0" smtClean="0"/>
              <a:t>Reaksjoner/utfall i tilsynssaker hvor rusmisbruk var vurderingstema 2003-2013 </a:t>
            </a:r>
            <a:endParaRPr lang="nb-NO" sz="2200" dirty="0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</p:nvPr>
        </p:nvGraphicFramePr>
        <p:xfrm>
          <a:off x="352425" y="1897957"/>
          <a:ext cx="8431212" cy="496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>
          <a:xfrm>
            <a:off x="360363" y="1051561"/>
            <a:ext cx="8423275" cy="631190"/>
          </a:xfrm>
        </p:spPr>
        <p:txBody>
          <a:bodyPr/>
          <a:lstStyle/>
          <a:p>
            <a:pPr eaLnBrk="1" hangingPunct="1"/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Regelverket – helsepersonelloven (</a:t>
            </a:r>
            <a:r>
              <a:rPr lang="nb-NO" sz="2400" dirty="0" err="1" smtClean="0">
                <a:latin typeface="Arial" charset="0"/>
                <a:ea typeface="ＭＳ Ｐゴシック" pitchFamily="34" charset="-128"/>
                <a:cs typeface="Arial" charset="0"/>
              </a:rPr>
              <a:t>hlspl</a:t>
            </a:r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)</a:t>
            </a:r>
            <a:b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endParaRPr lang="nb-NO" sz="24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>
          <a:xfrm>
            <a:off x="360363" y="1682750"/>
            <a:ext cx="8657177" cy="4941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sz="2400" dirty="0" smtClean="0">
                <a:latin typeface="Arial" charset="0"/>
                <a:ea typeface="ＭＳ Ｐゴシック" pitchFamily="34" charset="-128"/>
                <a:cs typeface="Arial" charset="0"/>
              </a:rPr>
              <a:t>Kapittel 11. Reaksjoner m.v. ved brudd på lovens bestemmelser</a:t>
            </a: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None/>
            </a:pPr>
            <a:r>
              <a:rPr lang="nb-NO" dirty="0" smtClean="0">
                <a:latin typeface="Arial" charset="0"/>
                <a:ea typeface="ＭＳ Ｐゴシック" pitchFamily="34" charset="-128"/>
                <a:cs typeface="Arial" charset="0"/>
              </a:rPr>
              <a:t>§57. Tilbakekall av autorisasjon, lisens eller spesialistgodkjenning</a:t>
            </a:r>
          </a:p>
          <a:p>
            <a:pPr>
              <a:buNone/>
            </a:pPr>
            <a:r>
              <a:rPr lang="nb-NO" dirty="0" smtClean="0">
                <a:latin typeface="Arial" charset="0"/>
                <a:ea typeface="ＭＳ Ｐゴシック" pitchFamily="34" charset="-128"/>
                <a:cs typeface="Arial" charset="0"/>
              </a:rPr>
              <a:t>§58. Suspensjon av autorisasjon, lisens eller spesialistgodkjenning</a:t>
            </a:r>
          </a:p>
          <a:p>
            <a:pPr>
              <a:buNone/>
            </a:pPr>
            <a:r>
              <a:rPr lang="nb-NO" dirty="0" smtClean="0">
                <a:latin typeface="Arial" charset="0"/>
                <a:ea typeface="ＭＳ Ｐゴシック" pitchFamily="34" charset="-128"/>
                <a:cs typeface="Arial" charset="0"/>
              </a:rPr>
              <a:t>§59. Begrensning av autorisasjon</a:t>
            </a:r>
          </a:p>
          <a:p>
            <a:pPr>
              <a:buNone/>
            </a:pPr>
            <a:r>
              <a:rPr lang="nb-NO" dirty="0" smtClean="0">
                <a:latin typeface="Arial" charset="0"/>
                <a:ea typeface="ＭＳ Ｐゴシック" pitchFamily="34" charset="-128"/>
                <a:cs typeface="Arial" charset="0"/>
              </a:rPr>
              <a:t>§59 a. Begrensning av autorisasjon uten at vilkårene for tilbakekall er oppfylt</a:t>
            </a:r>
          </a:p>
          <a:p>
            <a:pPr>
              <a:buNone/>
            </a:pPr>
            <a:r>
              <a:rPr lang="nb-NO" dirty="0" smtClean="0">
                <a:latin typeface="Arial" charset="0"/>
                <a:ea typeface="ＭＳ Ｐゴシック" pitchFamily="34" charset="-128"/>
                <a:cs typeface="Arial" charset="0"/>
              </a:rPr>
              <a:t>§60. Pålegg om sakkyndig undersøkelse</a:t>
            </a:r>
          </a:p>
          <a:p>
            <a:pPr>
              <a:buNone/>
            </a:pPr>
            <a:r>
              <a:rPr lang="nb-NO" dirty="0" smtClean="0">
                <a:latin typeface="Arial" charset="0"/>
                <a:ea typeface="ＭＳ Ｐゴシック" pitchFamily="34" charset="-128"/>
                <a:cs typeface="Arial" charset="0"/>
              </a:rPr>
              <a:t>§61. Frivillig avkall på autorisasjon, lisens eller spesialistgodkjenning </a:t>
            </a:r>
          </a:p>
          <a:p>
            <a:pPr>
              <a:buNone/>
            </a:pPr>
            <a:r>
              <a:rPr lang="nb-NO" dirty="0" smtClean="0">
                <a:latin typeface="Arial" charset="0"/>
                <a:ea typeface="ＭＳ Ｐゴシック" pitchFamily="34" charset="-128"/>
                <a:cs typeface="Arial" charset="0"/>
              </a:rPr>
              <a:t>§62. Ny autorisasjon eller lisens</a:t>
            </a:r>
          </a:p>
          <a:p>
            <a:pPr>
              <a:buNone/>
            </a:pPr>
            <a:r>
              <a:rPr lang="nb-NO" dirty="0" smtClean="0">
                <a:latin typeface="Arial" charset="0"/>
                <a:ea typeface="ＭＳ Ｐゴシック" pitchFamily="34" charset="-128"/>
                <a:cs typeface="Arial" charset="0"/>
              </a:rPr>
              <a:t>§66. Informasjon til arbeidsgiver og til andre land</a:t>
            </a:r>
          </a:p>
          <a:p>
            <a:pPr>
              <a:buNone/>
            </a:pPr>
            <a:endParaRPr lang="nb-NO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nb-NO" sz="2800" b="1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Helsetilynet">
      <a:dk1>
        <a:sysClr val="windowText" lastClr="000000"/>
      </a:dk1>
      <a:lt1>
        <a:sysClr val="window" lastClr="FFFFFF"/>
      </a:lt1>
      <a:dk2>
        <a:srgbClr val="041A1D"/>
      </a:dk2>
      <a:lt2>
        <a:srgbClr val="DCDCDC"/>
      </a:lt2>
      <a:accent1>
        <a:srgbClr val="CC0033"/>
      </a:accent1>
      <a:accent2>
        <a:srgbClr val="06180F"/>
      </a:accent2>
      <a:accent3>
        <a:srgbClr val="509325"/>
      </a:accent3>
      <a:accent4>
        <a:srgbClr val="525051"/>
      </a:accent4>
      <a:accent5>
        <a:srgbClr val="958F8F"/>
      </a:accent5>
      <a:accent6>
        <a:srgbClr val="DCDCDC"/>
      </a:accent6>
      <a:hlink>
        <a:srgbClr val="CC0033"/>
      </a:hlink>
      <a:folHlink>
        <a:srgbClr val="041A1D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2"/>
            </a:gs>
            <a:gs pos="100000">
              <a:schemeClr val="bg2"/>
            </a:gs>
          </a:gsLst>
        </a:gra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3081</TotalTime>
  <Words>377</Words>
  <Application>Microsoft Office PowerPoint</Application>
  <PresentationFormat>Skjermfremvisning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6" baseType="lpstr">
      <vt:lpstr>Office-tema</vt:lpstr>
      <vt:lpstr>Om oppfølging av leger i Norge med rus – sanksjoner/behandlingsapparat   </vt:lpstr>
      <vt:lpstr>Lysbilde 2</vt:lpstr>
      <vt:lpstr>Statlige virkemidler</vt:lpstr>
      <vt:lpstr>God praksis og forsvarlig virksomhet</vt:lpstr>
      <vt:lpstr>Lysbilde 5</vt:lpstr>
      <vt:lpstr>Tilbakekall av autorisasjon på grunn av rusmisbruk</vt:lpstr>
      <vt:lpstr>Øvrige reaksjoner/utfall i tilsynssaker hvor rusmisbruk var et vurderingstema, for alle helsepersonellgrupper sammenlagt for hele perioden 2003–2013</vt:lpstr>
      <vt:lpstr>Reaksjoner/utfall i tilsynssaker hvor rusmisbruk var vurderingstema 2003-2013 </vt:lpstr>
      <vt:lpstr>Regelverket – helsepersonelloven (hlspl) </vt:lpstr>
      <vt:lpstr>De ulike tilbakekallsgrunnene  </vt:lpstr>
      <vt:lpstr>De ulike tilbakekallsgrunnene forts. </vt:lpstr>
      <vt:lpstr>Lysbilde 12</vt:lpstr>
      <vt:lpstr>Veien tilbake………</vt:lpstr>
      <vt:lpstr>Veien tilbake…….. (forts.)  </vt:lpstr>
      <vt:lpstr>Lysbilde 15</vt:lpstr>
    </vt:vector>
  </TitlesOfParts>
  <Company>Helsetilsynet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”Systematisk tilnærming til best mulig pasientbehandling”</dc:title>
  <dc:creator>Jan Fredrik Andresen</dc:creator>
  <cp:lastModifiedBy>jfa</cp:lastModifiedBy>
  <cp:revision>615</cp:revision>
  <dcterms:created xsi:type="dcterms:W3CDTF">2010-02-23T11:23:40Z</dcterms:created>
  <dcterms:modified xsi:type="dcterms:W3CDTF">2015-01-15T07:21:23Z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</Properties>
</file>